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71" r:id="rId10"/>
    <p:sldId id="274" r:id="rId11"/>
    <p:sldId id="276" r:id="rId12"/>
    <p:sldId id="273" r:id="rId13"/>
    <p:sldId id="275" r:id="rId14"/>
    <p:sldId id="261" r:id="rId15"/>
    <p:sldId id="263" r:id="rId16"/>
    <p:sldId id="272" r:id="rId17"/>
    <p:sldId id="262" r:id="rId18"/>
    <p:sldId id="277" r:id="rId1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91AEA-3441-4A62-A4E5-841B5E9D73A5}" v="7" dt="2021-04-19T14:06:39.276"/>
    <p1510:client id="{A26B4CDE-BC90-4134-B429-22C34082305D}" v="56" dt="2021-04-19T14:17:37.822"/>
    <p1510:client id="{AFE92B79-2DEF-460D-B550-C051CCD91B83}" v="17" dt="2021-04-19T14:09:39.284"/>
    <p1510:client id="{BE30A89D-9424-4BBB-823C-A622211AE255}" v="3" dt="2021-04-19T14:11:11.552"/>
    <p1510:client id="{C4842843-918A-4920-8A01-CFD718A80C7B}" v="1" dt="2021-04-22T14:59:29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pg) Benjamin Evans" userId="S::benjamin.evans@postgrad.plymouth.ac.uk::6e525246-0746-45aa-8c5e-fcce4a709eb2" providerId="AD" clId="Web-{BE30A89D-9424-4BBB-823C-A622211AE255}"/>
    <pc:docChg chg="addSld modSld">
      <pc:chgData name="(pg) Benjamin Evans" userId="S::benjamin.evans@postgrad.plymouth.ac.uk::6e525246-0746-45aa-8c5e-fcce4a709eb2" providerId="AD" clId="Web-{BE30A89D-9424-4BBB-823C-A622211AE255}" dt="2021-04-19T14:11:10.646" v="1"/>
      <pc:docMkLst>
        <pc:docMk/>
      </pc:docMkLst>
      <pc:sldChg chg="addSp delSp modSp new">
        <pc:chgData name="(pg) Benjamin Evans" userId="S::benjamin.evans@postgrad.plymouth.ac.uk::6e525246-0746-45aa-8c5e-fcce4a709eb2" providerId="AD" clId="Web-{BE30A89D-9424-4BBB-823C-A622211AE255}" dt="2021-04-19T14:11:10.646" v="1"/>
        <pc:sldMkLst>
          <pc:docMk/>
          <pc:sldMk cId="1414329481" sldId="276"/>
        </pc:sldMkLst>
        <pc:spChg chg="del">
          <ac:chgData name="(pg) Benjamin Evans" userId="S::benjamin.evans@postgrad.plymouth.ac.uk::6e525246-0746-45aa-8c5e-fcce4a709eb2" providerId="AD" clId="Web-{BE30A89D-9424-4BBB-823C-A622211AE255}" dt="2021-04-19T14:11:10.646" v="1"/>
          <ac:spMkLst>
            <pc:docMk/>
            <pc:sldMk cId="1414329481" sldId="276"/>
            <ac:spMk id="3" creationId="{D3FA37E0-54A7-45CE-A427-BD47C245BE73}"/>
          </ac:spMkLst>
        </pc:spChg>
        <pc:picChg chg="add mod ord">
          <ac:chgData name="(pg) Benjamin Evans" userId="S::benjamin.evans@postgrad.plymouth.ac.uk::6e525246-0746-45aa-8c5e-fcce4a709eb2" providerId="AD" clId="Web-{BE30A89D-9424-4BBB-823C-A622211AE255}" dt="2021-04-19T14:11:10.646" v="1"/>
          <ac:picMkLst>
            <pc:docMk/>
            <pc:sldMk cId="1414329481" sldId="276"/>
            <ac:picMk id="4" creationId="{F4D16385-1B47-44A1-88EA-AAFBBC2311AE}"/>
          </ac:picMkLst>
        </pc:picChg>
      </pc:sldChg>
    </pc:docChg>
  </pc:docChgLst>
  <pc:docChgLst>
    <pc:chgData name="(pg) James Ravenhill" userId="S::james.ravenhill@postgrad.plymouth.ac.uk::b92dc59c-9a3e-4b02-a5ea-9af33ed0419d" providerId="AD" clId="Web-{DDBCB094-C78A-40C0-86B9-77B2B6834F76}"/>
    <pc:docChg chg="modSld">
      <pc:chgData name="(pg) James Ravenhill" userId="S::james.ravenhill@postgrad.plymouth.ac.uk::b92dc59c-9a3e-4b02-a5ea-9af33ed0419d" providerId="AD" clId="Web-{DDBCB094-C78A-40C0-86B9-77B2B6834F76}" dt="2021-04-14T10:48:56.884" v="8" actId="1076"/>
      <pc:docMkLst>
        <pc:docMk/>
      </pc:docMkLst>
      <pc:sldChg chg="addSp delSp modSp">
        <pc:chgData name="(pg) James Ravenhill" userId="S::james.ravenhill@postgrad.plymouth.ac.uk::b92dc59c-9a3e-4b02-a5ea-9af33ed0419d" providerId="AD" clId="Web-{DDBCB094-C78A-40C0-86B9-77B2B6834F76}" dt="2021-04-14T10:48:56.884" v="8" actId="1076"/>
        <pc:sldMkLst>
          <pc:docMk/>
          <pc:sldMk cId="3623299361" sldId="271"/>
        </pc:sldMkLst>
        <pc:picChg chg="add mod">
          <ac:chgData name="(pg) James Ravenhill" userId="S::james.ravenhill@postgrad.plymouth.ac.uk::b92dc59c-9a3e-4b02-a5ea-9af33ed0419d" providerId="AD" clId="Web-{DDBCB094-C78A-40C0-86B9-77B2B6834F76}" dt="2021-04-14T10:46:23.960" v="2" actId="1076"/>
          <ac:picMkLst>
            <pc:docMk/>
            <pc:sldMk cId="3623299361" sldId="271"/>
            <ac:picMk id="3" creationId="{847EEBF3-A04B-4FBA-BAFD-3FA0D6FC9233}"/>
          </ac:picMkLst>
        </pc:picChg>
        <pc:picChg chg="add mod">
          <ac:chgData name="(pg) James Ravenhill" userId="S::james.ravenhill@postgrad.plymouth.ac.uk::b92dc59c-9a3e-4b02-a5ea-9af33ed0419d" providerId="AD" clId="Web-{DDBCB094-C78A-40C0-86B9-77B2B6834F76}" dt="2021-04-14T10:47:58.274" v="5" actId="1076"/>
          <ac:picMkLst>
            <pc:docMk/>
            <pc:sldMk cId="3623299361" sldId="271"/>
            <ac:picMk id="4" creationId="{49BB07F3-DB1C-413C-95F9-447263DA4A59}"/>
          </ac:picMkLst>
        </pc:picChg>
        <pc:picChg chg="del">
          <ac:chgData name="(pg) James Ravenhill" userId="S::james.ravenhill@postgrad.plymouth.ac.uk::b92dc59c-9a3e-4b02-a5ea-9af33ed0419d" providerId="AD" clId="Web-{DDBCB094-C78A-40C0-86B9-77B2B6834F76}" dt="2021-04-14T10:47:46.102" v="3"/>
          <ac:picMkLst>
            <pc:docMk/>
            <pc:sldMk cId="3623299361" sldId="271"/>
            <ac:picMk id="5" creationId="{1F3BB4F8-195A-4A2A-B411-B0D86F523BD8}"/>
          </ac:picMkLst>
        </pc:picChg>
        <pc:picChg chg="del">
          <ac:chgData name="(pg) James Ravenhill" userId="S::james.ravenhill@postgrad.plymouth.ac.uk::b92dc59c-9a3e-4b02-a5ea-9af33ed0419d" providerId="AD" clId="Web-{DDBCB094-C78A-40C0-86B9-77B2B6834F76}" dt="2021-04-14T10:46:12.475" v="0"/>
          <ac:picMkLst>
            <pc:docMk/>
            <pc:sldMk cId="3623299361" sldId="271"/>
            <ac:picMk id="6" creationId="{2E527930-1C30-4814-A3AF-880D13E6A59A}"/>
          </ac:picMkLst>
        </pc:picChg>
        <pc:picChg chg="del">
          <ac:chgData name="(pg) James Ravenhill" userId="S::james.ravenhill@postgrad.plymouth.ac.uk::b92dc59c-9a3e-4b02-a5ea-9af33ed0419d" providerId="AD" clId="Web-{DDBCB094-C78A-40C0-86B9-77B2B6834F76}" dt="2021-04-14T10:48:49.650" v="6"/>
          <ac:picMkLst>
            <pc:docMk/>
            <pc:sldMk cId="3623299361" sldId="271"/>
            <ac:picMk id="7" creationId="{E0098355-1CA8-4B25-9D9E-E86E29C1A52D}"/>
          </ac:picMkLst>
        </pc:picChg>
        <pc:picChg chg="add mod">
          <ac:chgData name="(pg) James Ravenhill" userId="S::james.ravenhill@postgrad.plymouth.ac.uk::b92dc59c-9a3e-4b02-a5ea-9af33ed0419d" providerId="AD" clId="Web-{DDBCB094-C78A-40C0-86B9-77B2B6834F76}" dt="2021-04-14T10:48:56.884" v="8" actId="1076"/>
          <ac:picMkLst>
            <pc:docMk/>
            <pc:sldMk cId="3623299361" sldId="271"/>
            <ac:picMk id="9" creationId="{15DF1310-8701-4426-B2BF-259E4437BE9E}"/>
          </ac:picMkLst>
        </pc:picChg>
      </pc:sldChg>
    </pc:docChg>
  </pc:docChgLst>
  <pc:docChgLst>
    <pc:chgData name="(pg) James Ravenhill" userId="S::james.ravenhill@postgrad.plymouth.ac.uk::b92dc59c-9a3e-4b02-a5ea-9af33ed0419d" providerId="AD" clId="Web-{44891AEA-3441-4A62-A4E5-841B5E9D73A5}"/>
    <pc:docChg chg="modSld">
      <pc:chgData name="(pg) James Ravenhill" userId="S::james.ravenhill@postgrad.plymouth.ac.uk::b92dc59c-9a3e-4b02-a5ea-9af33ed0419d" providerId="AD" clId="Web-{44891AEA-3441-4A62-A4E5-841B5E9D73A5}" dt="2021-04-19T14:06:39.276" v="5"/>
      <pc:docMkLst>
        <pc:docMk/>
      </pc:docMkLst>
      <pc:sldChg chg="addSp delSp modSp">
        <pc:chgData name="(pg) James Ravenhill" userId="S::james.ravenhill@postgrad.plymouth.ac.uk::b92dc59c-9a3e-4b02-a5ea-9af33ed0419d" providerId="AD" clId="Web-{44891AEA-3441-4A62-A4E5-841B5E9D73A5}" dt="2021-04-19T14:06:39.276" v="5"/>
        <pc:sldMkLst>
          <pc:docMk/>
          <pc:sldMk cId="1169318485" sldId="272"/>
        </pc:sldMkLst>
        <pc:spChg chg="del">
          <ac:chgData name="(pg) James Ravenhill" userId="S::james.ravenhill@postgrad.plymouth.ac.uk::b92dc59c-9a3e-4b02-a5ea-9af33ed0419d" providerId="AD" clId="Web-{44891AEA-3441-4A62-A4E5-841B5E9D73A5}" dt="2021-04-19T14:06:26.025" v="0"/>
          <ac:spMkLst>
            <pc:docMk/>
            <pc:sldMk cId="1169318485" sldId="272"/>
            <ac:spMk id="3" creationId="{B8084FA7-C84D-4529-8997-F17381D3DD01}"/>
          </ac:spMkLst>
        </pc:spChg>
        <pc:picChg chg="add del mod">
          <ac:chgData name="(pg) James Ravenhill" userId="S::james.ravenhill@postgrad.plymouth.ac.uk::b92dc59c-9a3e-4b02-a5ea-9af33ed0419d" providerId="AD" clId="Web-{44891AEA-3441-4A62-A4E5-841B5E9D73A5}" dt="2021-04-19T14:06:39.276" v="5"/>
          <ac:picMkLst>
            <pc:docMk/>
            <pc:sldMk cId="1169318485" sldId="272"/>
            <ac:picMk id="4" creationId="{8B1CB6EE-AA62-4ADD-8834-8C4AA79919ED}"/>
          </ac:picMkLst>
        </pc:picChg>
      </pc:sldChg>
    </pc:docChg>
  </pc:docChgLst>
  <pc:docChgLst>
    <pc:chgData name="(pg) James Ravenhill" userId="S::james.ravenhill@postgrad.plymouth.ac.uk::b92dc59c-9a3e-4b02-a5ea-9af33ed0419d" providerId="AD" clId="Web-{C4842843-918A-4920-8A01-CFD718A80C7B}"/>
    <pc:docChg chg="modSld">
      <pc:chgData name="(pg) James Ravenhill" userId="S::james.ravenhill@postgrad.plymouth.ac.uk::b92dc59c-9a3e-4b02-a5ea-9af33ed0419d" providerId="AD" clId="Web-{C4842843-918A-4920-8A01-CFD718A80C7B}" dt="2021-04-22T14:59:29.493" v="0" actId="1076"/>
      <pc:docMkLst>
        <pc:docMk/>
      </pc:docMkLst>
      <pc:sldChg chg="modSp">
        <pc:chgData name="(pg) James Ravenhill" userId="S::james.ravenhill@postgrad.plymouth.ac.uk::b92dc59c-9a3e-4b02-a5ea-9af33ed0419d" providerId="AD" clId="Web-{C4842843-918A-4920-8A01-CFD718A80C7B}" dt="2021-04-22T14:59:29.493" v="0" actId="1076"/>
        <pc:sldMkLst>
          <pc:docMk/>
          <pc:sldMk cId="1414329481" sldId="276"/>
        </pc:sldMkLst>
        <pc:picChg chg="mod">
          <ac:chgData name="(pg) James Ravenhill" userId="S::james.ravenhill@postgrad.plymouth.ac.uk::b92dc59c-9a3e-4b02-a5ea-9af33ed0419d" providerId="AD" clId="Web-{C4842843-918A-4920-8A01-CFD718A80C7B}" dt="2021-04-22T14:59:29.493" v="0" actId="1076"/>
          <ac:picMkLst>
            <pc:docMk/>
            <pc:sldMk cId="1414329481" sldId="276"/>
            <ac:picMk id="5" creationId="{96107063-0474-4FAB-8890-03ECACD403D4}"/>
          </ac:picMkLst>
        </pc:picChg>
      </pc:sldChg>
    </pc:docChg>
  </pc:docChgLst>
  <pc:docChgLst>
    <pc:chgData name="(pg) James Ravenhill" userId="S::james.ravenhill@postgrad.plymouth.ac.uk::b92dc59c-9a3e-4b02-a5ea-9af33ed0419d" providerId="AD" clId="Web-{952C510F-E1F4-4F35-8BD0-F9F26E7D970D}"/>
    <pc:docChg chg="addSld modSld">
      <pc:chgData name="(pg) James Ravenhill" userId="S::james.ravenhill@postgrad.plymouth.ac.uk::b92dc59c-9a3e-4b02-a5ea-9af33ed0419d" providerId="AD" clId="Web-{952C510F-E1F4-4F35-8BD0-F9F26E7D970D}" dt="2021-04-08T12:25:26.727" v="522" actId="20577"/>
      <pc:docMkLst>
        <pc:docMk/>
      </pc:docMkLst>
      <pc:sldChg chg="modSp">
        <pc:chgData name="(pg) James Ravenhill" userId="S::james.ravenhill@postgrad.plymouth.ac.uk::b92dc59c-9a3e-4b02-a5ea-9af33ed0419d" providerId="AD" clId="Web-{952C510F-E1F4-4F35-8BD0-F9F26E7D970D}" dt="2021-04-08T09:02:27.011" v="12" actId="20577"/>
        <pc:sldMkLst>
          <pc:docMk/>
          <pc:sldMk cId="109857222" sldId="256"/>
        </pc:sldMkLst>
        <pc:spChg chg="mod">
          <ac:chgData name="(pg) James Ravenhill" userId="S::james.ravenhill@postgrad.plymouth.ac.uk::b92dc59c-9a3e-4b02-a5ea-9af33ed0419d" providerId="AD" clId="Web-{952C510F-E1F4-4F35-8BD0-F9F26E7D970D}" dt="2021-04-08T09:02:27.011" v="1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(pg) James Ravenhill" userId="S::james.ravenhill@postgrad.plymouth.ac.uk::b92dc59c-9a3e-4b02-a5ea-9af33ed0419d" providerId="AD" clId="Web-{952C510F-E1F4-4F35-8BD0-F9F26E7D970D}" dt="2021-04-08T09:02:22.120" v="1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(pg) James Ravenhill" userId="S::james.ravenhill@postgrad.plymouth.ac.uk::b92dc59c-9a3e-4b02-a5ea-9af33ed0419d" providerId="AD" clId="Web-{952C510F-E1F4-4F35-8BD0-F9F26E7D970D}" dt="2021-04-08T09:25:43.376" v="467" actId="20577"/>
        <pc:sldMkLst>
          <pc:docMk/>
          <pc:sldMk cId="249350516" sldId="257"/>
        </pc:sldMkLst>
        <pc:spChg chg="mod">
          <ac:chgData name="(pg) James Ravenhill" userId="S::james.ravenhill@postgrad.plymouth.ac.uk::b92dc59c-9a3e-4b02-a5ea-9af33ed0419d" providerId="AD" clId="Web-{952C510F-E1F4-4F35-8BD0-F9F26E7D970D}" dt="2021-04-08T09:04:04.263" v="27" actId="20577"/>
          <ac:spMkLst>
            <pc:docMk/>
            <pc:sldMk cId="249350516" sldId="257"/>
            <ac:spMk id="2" creationId="{22A89CC8-EF2A-4151-A2D7-47392A225F04}"/>
          </ac:spMkLst>
        </pc:spChg>
        <pc:spChg chg="mod">
          <ac:chgData name="(pg) James Ravenhill" userId="S::james.ravenhill@postgrad.plymouth.ac.uk::b92dc59c-9a3e-4b02-a5ea-9af33ed0419d" providerId="AD" clId="Web-{952C510F-E1F4-4F35-8BD0-F9F26E7D970D}" dt="2021-04-08T09:25:43.376" v="467" actId="20577"/>
          <ac:spMkLst>
            <pc:docMk/>
            <pc:sldMk cId="249350516" sldId="257"/>
            <ac:spMk id="3" creationId="{28757305-428D-49E3-97C8-E1D30C446982}"/>
          </ac:spMkLst>
        </pc:spChg>
        <pc:spChg chg="add del mod">
          <ac:chgData name="(pg) James Ravenhill" userId="S::james.ravenhill@postgrad.plymouth.ac.uk::b92dc59c-9a3e-4b02-a5ea-9af33ed0419d" providerId="AD" clId="Web-{952C510F-E1F4-4F35-8BD0-F9F26E7D970D}" dt="2021-04-08T09:07:40.066" v="74"/>
          <ac:spMkLst>
            <pc:docMk/>
            <pc:sldMk cId="249350516" sldId="257"/>
            <ac:spMk id="5" creationId="{5CF05729-7CEE-46FB-98AA-4AB1AA2C3801}"/>
          </ac:spMkLst>
        </pc:spChg>
      </pc:sldChg>
      <pc:sldChg chg="modSp add replId">
        <pc:chgData name="(pg) James Ravenhill" userId="S::james.ravenhill@postgrad.plymouth.ac.uk::b92dc59c-9a3e-4b02-a5ea-9af33ed0419d" providerId="AD" clId="Web-{952C510F-E1F4-4F35-8BD0-F9F26E7D970D}" dt="2021-04-08T09:16:30.158" v="253" actId="20577"/>
        <pc:sldMkLst>
          <pc:docMk/>
          <pc:sldMk cId="111181578" sldId="258"/>
        </pc:sldMkLst>
        <pc:spChg chg="mod">
          <ac:chgData name="(pg) James Ravenhill" userId="S::james.ravenhill@postgrad.plymouth.ac.uk::b92dc59c-9a3e-4b02-a5ea-9af33ed0419d" providerId="AD" clId="Web-{952C510F-E1F4-4F35-8BD0-F9F26E7D970D}" dt="2021-04-08T09:08:47.098" v="96" actId="20577"/>
          <ac:spMkLst>
            <pc:docMk/>
            <pc:sldMk cId="111181578" sldId="258"/>
            <ac:spMk id="2" creationId="{22A89CC8-EF2A-4151-A2D7-47392A225F04}"/>
          </ac:spMkLst>
        </pc:spChg>
        <pc:spChg chg="mod">
          <ac:chgData name="(pg) James Ravenhill" userId="S::james.ravenhill@postgrad.plymouth.ac.uk::b92dc59c-9a3e-4b02-a5ea-9af33ed0419d" providerId="AD" clId="Web-{952C510F-E1F4-4F35-8BD0-F9F26E7D970D}" dt="2021-04-08T09:16:30.158" v="253" actId="20577"/>
          <ac:spMkLst>
            <pc:docMk/>
            <pc:sldMk cId="111181578" sldId="258"/>
            <ac:spMk id="3" creationId="{28757305-428D-49E3-97C8-E1D30C446982}"/>
          </ac:spMkLst>
        </pc:spChg>
      </pc:sldChg>
      <pc:sldChg chg="modSp add replId">
        <pc:chgData name="(pg) James Ravenhill" userId="S::james.ravenhill@postgrad.plymouth.ac.uk::b92dc59c-9a3e-4b02-a5ea-9af33ed0419d" providerId="AD" clId="Web-{952C510F-E1F4-4F35-8BD0-F9F26E7D970D}" dt="2021-04-08T09:24:37.827" v="459" actId="20577"/>
        <pc:sldMkLst>
          <pc:docMk/>
          <pc:sldMk cId="2577756723" sldId="259"/>
        </pc:sldMkLst>
        <pc:spChg chg="mod">
          <ac:chgData name="(pg) James Ravenhill" userId="S::james.ravenhill@postgrad.plymouth.ac.uk::b92dc59c-9a3e-4b02-a5ea-9af33ed0419d" providerId="AD" clId="Web-{952C510F-E1F4-4F35-8BD0-F9F26E7D970D}" dt="2021-04-08T09:17:58.457" v="267" actId="20577"/>
          <ac:spMkLst>
            <pc:docMk/>
            <pc:sldMk cId="2577756723" sldId="259"/>
            <ac:spMk id="2" creationId="{22A89CC8-EF2A-4151-A2D7-47392A225F04}"/>
          </ac:spMkLst>
        </pc:spChg>
        <pc:spChg chg="mod">
          <ac:chgData name="(pg) James Ravenhill" userId="S::james.ravenhill@postgrad.plymouth.ac.uk::b92dc59c-9a3e-4b02-a5ea-9af33ed0419d" providerId="AD" clId="Web-{952C510F-E1F4-4F35-8BD0-F9F26E7D970D}" dt="2021-04-08T09:24:37.827" v="459" actId="20577"/>
          <ac:spMkLst>
            <pc:docMk/>
            <pc:sldMk cId="2577756723" sldId="259"/>
            <ac:spMk id="3" creationId="{28757305-428D-49E3-97C8-E1D30C446982}"/>
          </ac:spMkLst>
        </pc:spChg>
      </pc:sldChg>
      <pc:sldChg chg="modSp add replId">
        <pc:chgData name="(pg) James Ravenhill" userId="S::james.ravenhill@postgrad.plymouth.ac.uk::b92dc59c-9a3e-4b02-a5ea-9af33ed0419d" providerId="AD" clId="Web-{952C510F-E1F4-4F35-8BD0-F9F26E7D970D}" dt="2021-04-08T12:25:26.727" v="522" actId="20577"/>
        <pc:sldMkLst>
          <pc:docMk/>
          <pc:sldMk cId="683658676" sldId="260"/>
        </pc:sldMkLst>
        <pc:spChg chg="mod">
          <ac:chgData name="(pg) James Ravenhill" userId="S::james.ravenhill@postgrad.plymouth.ac.uk::b92dc59c-9a3e-4b02-a5ea-9af33ed0419d" providerId="AD" clId="Web-{952C510F-E1F4-4F35-8BD0-F9F26E7D970D}" dt="2021-04-08T09:25:50.329" v="472" actId="20577"/>
          <ac:spMkLst>
            <pc:docMk/>
            <pc:sldMk cId="683658676" sldId="260"/>
            <ac:spMk id="2" creationId="{22A89CC8-EF2A-4151-A2D7-47392A225F04}"/>
          </ac:spMkLst>
        </pc:spChg>
        <pc:spChg chg="mod">
          <ac:chgData name="(pg) James Ravenhill" userId="S::james.ravenhill@postgrad.plymouth.ac.uk::b92dc59c-9a3e-4b02-a5ea-9af33ed0419d" providerId="AD" clId="Web-{952C510F-E1F4-4F35-8BD0-F9F26E7D970D}" dt="2021-04-08T12:25:26.727" v="522" actId="20577"/>
          <ac:spMkLst>
            <pc:docMk/>
            <pc:sldMk cId="683658676" sldId="260"/>
            <ac:spMk id="3" creationId="{28757305-428D-49E3-97C8-E1D30C446982}"/>
          </ac:spMkLst>
        </pc:spChg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19.152" v="17"/>
        <pc:sldMkLst>
          <pc:docMk/>
          <pc:sldMk cId="1785046196" sldId="261"/>
        </pc:sldMkLst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19.402" v="18"/>
        <pc:sldMkLst>
          <pc:docMk/>
          <pc:sldMk cId="2177235574" sldId="262"/>
        </pc:sldMkLst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19.824" v="19"/>
        <pc:sldMkLst>
          <pc:docMk/>
          <pc:sldMk cId="4245409995" sldId="263"/>
        </pc:sldMkLst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20.278" v="20"/>
        <pc:sldMkLst>
          <pc:docMk/>
          <pc:sldMk cId="3117616644" sldId="264"/>
        </pc:sldMkLst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20.293" v="21"/>
        <pc:sldMkLst>
          <pc:docMk/>
          <pc:sldMk cId="2553961279" sldId="265"/>
        </pc:sldMkLst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20.684" v="22"/>
        <pc:sldMkLst>
          <pc:docMk/>
          <pc:sldMk cId="3921601547" sldId="266"/>
        </pc:sldMkLst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20.793" v="23"/>
        <pc:sldMkLst>
          <pc:docMk/>
          <pc:sldMk cId="859110294" sldId="267"/>
        </pc:sldMkLst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21.215" v="24"/>
        <pc:sldMkLst>
          <pc:docMk/>
          <pc:sldMk cId="1212932883" sldId="268"/>
        </pc:sldMkLst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21.231" v="25"/>
        <pc:sldMkLst>
          <pc:docMk/>
          <pc:sldMk cId="1840618327" sldId="269"/>
        </pc:sldMkLst>
      </pc:sldChg>
      <pc:sldChg chg="add replId">
        <pc:chgData name="(pg) James Ravenhill" userId="S::james.ravenhill@postgrad.plymouth.ac.uk::b92dc59c-9a3e-4b02-a5ea-9af33ed0419d" providerId="AD" clId="Web-{952C510F-E1F4-4F35-8BD0-F9F26E7D970D}" dt="2021-04-08T09:03:21.574" v="26"/>
        <pc:sldMkLst>
          <pc:docMk/>
          <pc:sldMk cId="808442504" sldId="270"/>
        </pc:sldMkLst>
      </pc:sldChg>
      <pc:sldChg chg="new">
        <pc:chgData name="(pg) James Ravenhill" userId="S::james.ravenhill@postgrad.plymouth.ac.uk::b92dc59c-9a3e-4b02-a5ea-9af33ed0419d" providerId="AD" clId="Web-{952C510F-E1F4-4F35-8BD0-F9F26E7D970D}" dt="2021-04-08T09:26:20.283" v="476"/>
        <pc:sldMkLst>
          <pc:docMk/>
          <pc:sldMk cId="3623299361" sldId="271"/>
        </pc:sldMkLst>
      </pc:sldChg>
    </pc:docChg>
  </pc:docChgLst>
  <pc:docChgLst>
    <pc:chgData name="(pg) James Ravenhill" userId="S::james.ravenhill@postgrad.plymouth.ac.uk::b92dc59c-9a3e-4b02-a5ea-9af33ed0419d" providerId="AD" clId="Web-{A26B4CDE-BC90-4134-B429-22C34082305D}"/>
    <pc:docChg chg="addSld modSld">
      <pc:chgData name="(pg) James Ravenhill" userId="S::james.ravenhill@postgrad.plymouth.ac.uk::b92dc59c-9a3e-4b02-a5ea-9af33ed0419d" providerId="AD" clId="Web-{A26B4CDE-BC90-4134-B429-22C34082305D}" dt="2021-04-19T14:17:37.822" v="28" actId="20577"/>
      <pc:docMkLst>
        <pc:docMk/>
      </pc:docMkLst>
      <pc:sldChg chg="delSp modSp new">
        <pc:chgData name="(pg) James Ravenhill" userId="S::james.ravenhill@postgrad.plymouth.ac.uk::b92dc59c-9a3e-4b02-a5ea-9af33ed0419d" providerId="AD" clId="Web-{A26B4CDE-BC90-4134-B429-22C34082305D}" dt="2021-04-19T14:17:37.822" v="28" actId="20577"/>
        <pc:sldMkLst>
          <pc:docMk/>
          <pc:sldMk cId="3846608030" sldId="277"/>
        </pc:sldMkLst>
        <pc:spChg chg="mod">
          <ac:chgData name="(pg) James Ravenhill" userId="S::james.ravenhill@postgrad.plymouth.ac.uk::b92dc59c-9a3e-4b02-a5ea-9af33ed0419d" providerId="AD" clId="Web-{A26B4CDE-BC90-4134-B429-22C34082305D}" dt="2021-04-19T14:17:37.822" v="28" actId="20577"/>
          <ac:spMkLst>
            <pc:docMk/>
            <pc:sldMk cId="3846608030" sldId="277"/>
            <ac:spMk id="2" creationId="{6FDE6A08-26D3-4D8B-A8EB-AA551FB84C51}"/>
          </ac:spMkLst>
        </pc:spChg>
        <pc:spChg chg="del">
          <ac:chgData name="(pg) James Ravenhill" userId="S::james.ravenhill@postgrad.plymouth.ac.uk::b92dc59c-9a3e-4b02-a5ea-9af33ed0419d" providerId="AD" clId="Web-{A26B4CDE-BC90-4134-B429-22C34082305D}" dt="2021-04-19T14:17:03.650" v="1"/>
          <ac:spMkLst>
            <pc:docMk/>
            <pc:sldMk cId="3846608030" sldId="277"/>
            <ac:spMk id="3" creationId="{6029D2EB-A2A3-4B59-9CFE-947E22A0AC70}"/>
          </ac:spMkLst>
        </pc:spChg>
      </pc:sldChg>
    </pc:docChg>
  </pc:docChgLst>
  <pc:docChgLst>
    <pc:chgData name="(pg) Benjamin Evans" userId="6e525246-0746-45aa-8c5e-fcce4a709eb2" providerId="ADAL" clId="{01665253-9AAC-47B7-8E07-33A2354A7B84}"/>
    <pc:docChg chg="undo custSel addSld modSld sldOrd">
      <pc:chgData name="(pg) Benjamin Evans" userId="6e525246-0746-45aa-8c5e-fcce4a709eb2" providerId="ADAL" clId="{01665253-9AAC-47B7-8E07-33A2354A7B84}" dt="2021-04-19T14:12:10.199" v="1249" actId="478"/>
      <pc:docMkLst>
        <pc:docMk/>
      </pc:docMkLst>
      <pc:sldChg chg="addSp delSp modSp mod">
        <pc:chgData name="(pg) Benjamin Evans" userId="6e525246-0746-45aa-8c5e-fcce4a709eb2" providerId="ADAL" clId="{01665253-9AAC-47B7-8E07-33A2354A7B84}" dt="2021-04-14T13:52:58.214" v="1221" actId="20577"/>
        <pc:sldMkLst>
          <pc:docMk/>
          <pc:sldMk cId="1785046196" sldId="261"/>
        </pc:sldMkLst>
        <pc:spChg chg="del">
          <ac:chgData name="(pg) Benjamin Evans" userId="6e525246-0746-45aa-8c5e-fcce4a709eb2" providerId="ADAL" clId="{01665253-9AAC-47B7-8E07-33A2354A7B84}" dt="2021-04-14T13:00:18.988" v="0" actId="931"/>
          <ac:spMkLst>
            <pc:docMk/>
            <pc:sldMk cId="1785046196" sldId="261"/>
            <ac:spMk id="3" creationId="{28757305-428D-49E3-97C8-E1D30C446982}"/>
          </ac:spMkLst>
        </pc:spChg>
        <pc:spChg chg="add mod">
          <ac:chgData name="(pg) Benjamin Evans" userId="6e525246-0746-45aa-8c5e-fcce4a709eb2" providerId="ADAL" clId="{01665253-9AAC-47B7-8E07-33A2354A7B84}" dt="2021-04-14T13:52:58.214" v="1221" actId="20577"/>
          <ac:spMkLst>
            <pc:docMk/>
            <pc:sldMk cId="1785046196" sldId="261"/>
            <ac:spMk id="6" creationId="{C0161105-95BE-4DD0-8700-D4711204B51C}"/>
          </ac:spMkLst>
        </pc:spChg>
        <pc:picChg chg="add mod">
          <ac:chgData name="(pg) Benjamin Evans" userId="6e525246-0746-45aa-8c5e-fcce4a709eb2" providerId="ADAL" clId="{01665253-9AAC-47B7-8E07-33A2354A7B84}" dt="2021-04-14T13:17:29.211" v="457" actId="14100"/>
          <ac:picMkLst>
            <pc:docMk/>
            <pc:sldMk cId="1785046196" sldId="261"/>
            <ac:picMk id="5" creationId="{175CBAE7-9377-4B6D-A3EE-71BED2331D9F}"/>
          </ac:picMkLst>
        </pc:picChg>
      </pc:sldChg>
      <pc:sldChg chg="modSp mod">
        <pc:chgData name="(pg) Benjamin Evans" userId="6e525246-0746-45aa-8c5e-fcce4a709eb2" providerId="ADAL" clId="{01665253-9AAC-47B7-8E07-33A2354A7B84}" dt="2021-04-14T13:46:46.986" v="1043" actId="20577"/>
        <pc:sldMkLst>
          <pc:docMk/>
          <pc:sldMk cId="4245409995" sldId="263"/>
        </pc:sldMkLst>
        <pc:spChg chg="mod">
          <ac:chgData name="(pg) Benjamin Evans" userId="6e525246-0746-45aa-8c5e-fcce4a709eb2" providerId="ADAL" clId="{01665253-9AAC-47B7-8E07-33A2354A7B84}" dt="2021-04-14T13:46:46.986" v="1043" actId="20577"/>
          <ac:spMkLst>
            <pc:docMk/>
            <pc:sldMk cId="4245409995" sldId="263"/>
            <ac:spMk id="3" creationId="{28757305-428D-49E3-97C8-E1D30C446982}"/>
          </ac:spMkLst>
        </pc:spChg>
      </pc:sldChg>
      <pc:sldChg chg="addSp delSp modSp new mod ord">
        <pc:chgData name="(pg) Benjamin Evans" userId="6e525246-0746-45aa-8c5e-fcce4a709eb2" providerId="ADAL" clId="{01665253-9AAC-47B7-8E07-33A2354A7B84}" dt="2021-04-14T13:50:55.463" v="1184" actId="20577"/>
        <pc:sldMkLst>
          <pc:docMk/>
          <pc:sldMk cId="3067853153" sldId="273"/>
        </pc:sldMkLst>
        <pc:spChg chg="mod">
          <ac:chgData name="(pg) Benjamin Evans" userId="6e525246-0746-45aa-8c5e-fcce4a709eb2" providerId="ADAL" clId="{01665253-9AAC-47B7-8E07-33A2354A7B84}" dt="2021-04-14T13:01:04.987" v="30" actId="20577"/>
          <ac:spMkLst>
            <pc:docMk/>
            <pc:sldMk cId="3067853153" sldId="273"/>
            <ac:spMk id="2" creationId="{45F04B1E-DF31-4AD5-897D-059005B6789C}"/>
          </ac:spMkLst>
        </pc:spChg>
        <pc:spChg chg="del">
          <ac:chgData name="(pg) Benjamin Evans" userId="6e525246-0746-45aa-8c5e-fcce4a709eb2" providerId="ADAL" clId="{01665253-9AAC-47B7-8E07-33A2354A7B84}" dt="2021-04-14T13:09:30.008" v="31" actId="931"/>
          <ac:spMkLst>
            <pc:docMk/>
            <pc:sldMk cId="3067853153" sldId="273"/>
            <ac:spMk id="3" creationId="{64516420-C6B0-4D27-97F9-46CE818FCE7E}"/>
          </ac:spMkLst>
        </pc:spChg>
        <pc:spChg chg="add mod">
          <ac:chgData name="(pg) Benjamin Evans" userId="6e525246-0746-45aa-8c5e-fcce4a709eb2" providerId="ADAL" clId="{01665253-9AAC-47B7-8E07-33A2354A7B84}" dt="2021-04-14T13:50:55.463" v="1184" actId="20577"/>
          <ac:spMkLst>
            <pc:docMk/>
            <pc:sldMk cId="3067853153" sldId="273"/>
            <ac:spMk id="8" creationId="{9A130979-FD9F-4F07-9DB0-5C1F6C378A76}"/>
          </ac:spMkLst>
        </pc:spChg>
        <pc:picChg chg="add mod">
          <ac:chgData name="(pg) Benjamin Evans" userId="6e525246-0746-45aa-8c5e-fcce4a709eb2" providerId="ADAL" clId="{01665253-9AAC-47B7-8E07-33A2354A7B84}" dt="2021-04-14T13:09:58.118" v="37" actId="14100"/>
          <ac:picMkLst>
            <pc:docMk/>
            <pc:sldMk cId="3067853153" sldId="273"/>
            <ac:picMk id="5" creationId="{E9D2F255-6E0A-4AFE-892F-26FB23C74E13}"/>
          </ac:picMkLst>
        </pc:picChg>
        <pc:picChg chg="add mod">
          <ac:chgData name="(pg) Benjamin Evans" userId="6e525246-0746-45aa-8c5e-fcce4a709eb2" providerId="ADAL" clId="{01665253-9AAC-47B7-8E07-33A2354A7B84}" dt="2021-04-14T13:10:02.462" v="39" actId="14100"/>
          <ac:picMkLst>
            <pc:docMk/>
            <pc:sldMk cId="3067853153" sldId="273"/>
            <ac:picMk id="7" creationId="{B285E31F-3B63-4FB9-9CFA-B12E87911CDC}"/>
          </ac:picMkLst>
        </pc:picChg>
      </pc:sldChg>
      <pc:sldChg chg="addSp delSp modSp new mod">
        <pc:chgData name="(pg) Benjamin Evans" userId="6e525246-0746-45aa-8c5e-fcce4a709eb2" providerId="ADAL" clId="{01665253-9AAC-47B7-8E07-33A2354A7B84}" dt="2021-04-14T13:57:19.059" v="1236" actId="1076"/>
        <pc:sldMkLst>
          <pc:docMk/>
          <pc:sldMk cId="2881121337" sldId="274"/>
        </pc:sldMkLst>
        <pc:spChg chg="mod">
          <ac:chgData name="(pg) Benjamin Evans" userId="6e525246-0746-45aa-8c5e-fcce4a709eb2" providerId="ADAL" clId="{01665253-9AAC-47B7-8E07-33A2354A7B84}" dt="2021-04-14T13:26:49.632" v="690" actId="14100"/>
          <ac:spMkLst>
            <pc:docMk/>
            <pc:sldMk cId="2881121337" sldId="274"/>
            <ac:spMk id="2" creationId="{AB1B4666-954D-409F-9198-09D8708AE621}"/>
          </ac:spMkLst>
        </pc:spChg>
        <pc:spChg chg="del">
          <ac:chgData name="(pg) Benjamin Evans" userId="6e525246-0746-45aa-8c5e-fcce4a709eb2" providerId="ADAL" clId="{01665253-9AAC-47B7-8E07-33A2354A7B84}" dt="2021-04-14T13:26:01.960" v="664" actId="931"/>
          <ac:spMkLst>
            <pc:docMk/>
            <pc:sldMk cId="2881121337" sldId="274"/>
            <ac:spMk id="3" creationId="{73AE6AFA-D7CD-4F95-9D16-3DEEE57EBF8E}"/>
          </ac:spMkLst>
        </pc:spChg>
        <pc:spChg chg="add mod">
          <ac:chgData name="(pg) Benjamin Evans" userId="6e525246-0746-45aa-8c5e-fcce4a709eb2" providerId="ADAL" clId="{01665253-9AAC-47B7-8E07-33A2354A7B84}" dt="2021-04-14T13:57:10.339" v="1233" actId="1076"/>
          <ac:spMkLst>
            <pc:docMk/>
            <pc:sldMk cId="2881121337" sldId="274"/>
            <ac:spMk id="6" creationId="{F22B6ADC-D9D4-4A83-8839-76DD05960653}"/>
          </ac:spMkLst>
        </pc:spChg>
        <pc:picChg chg="mod modCrop">
          <ac:chgData name="(pg) Benjamin Evans" userId="6e525246-0746-45aa-8c5e-fcce4a709eb2" providerId="ADAL" clId="{01665253-9AAC-47B7-8E07-33A2354A7B84}" dt="2021-04-14T13:57:19.059" v="1236" actId="1076"/>
          <ac:picMkLst>
            <pc:docMk/>
            <pc:sldMk cId="2881121337" sldId="274"/>
            <ac:picMk id="3" creationId="{D28120D2-E109-40DD-8186-84682232048D}"/>
          </ac:picMkLst>
        </pc:picChg>
        <pc:picChg chg="add mod">
          <ac:chgData name="(pg) Benjamin Evans" userId="6e525246-0746-45aa-8c5e-fcce4a709eb2" providerId="ADAL" clId="{01665253-9AAC-47B7-8E07-33A2354A7B84}" dt="2021-04-14T13:57:14.419" v="1235" actId="14100"/>
          <ac:picMkLst>
            <pc:docMk/>
            <pc:sldMk cId="2881121337" sldId="274"/>
            <ac:picMk id="5" creationId="{AE98860B-1395-4ED5-BE37-256C8625D694}"/>
          </ac:picMkLst>
        </pc:picChg>
      </pc:sldChg>
      <pc:sldChg chg="addSp delSp modSp new mod">
        <pc:chgData name="(pg) Benjamin Evans" userId="6e525246-0746-45aa-8c5e-fcce4a709eb2" providerId="ADAL" clId="{01665253-9AAC-47B7-8E07-33A2354A7B84}" dt="2021-04-14T13:45:41.112" v="1042" actId="14100"/>
        <pc:sldMkLst>
          <pc:docMk/>
          <pc:sldMk cId="620480484" sldId="275"/>
        </pc:sldMkLst>
        <pc:spChg chg="mod">
          <ac:chgData name="(pg) Benjamin Evans" userId="6e525246-0746-45aa-8c5e-fcce4a709eb2" providerId="ADAL" clId="{01665253-9AAC-47B7-8E07-33A2354A7B84}" dt="2021-04-14T13:37:45.841" v="949" actId="20577"/>
          <ac:spMkLst>
            <pc:docMk/>
            <pc:sldMk cId="620480484" sldId="275"/>
            <ac:spMk id="2" creationId="{E24607E9-A269-4574-AD26-CA6DF67E6F8D}"/>
          </ac:spMkLst>
        </pc:spChg>
        <pc:spChg chg="del">
          <ac:chgData name="(pg) Benjamin Evans" userId="6e525246-0746-45aa-8c5e-fcce4a709eb2" providerId="ADAL" clId="{01665253-9AAC-47B7-8E07-33A2354A7B84}" dt="2021-04-14T13:38:42.341" v="950" actId="931"/>
          <ac:spMkLst>
            <pc:docMk/>
            <pc:sldMk cId="620480484" sldId="275"/>
            <ac:spMk id="3" creationId="{128F09A4-FDC2-430D-B099-5B1F140B0A72}"/>
          </ac:spMkLst>
        </pc:spChg>
        <pc:spChg chg="add mod">
          <ac:chgData name="(pg) Benjamin Evans" userId="6e525246-0746-45aa-8c5e-fcce4a709eb2" providerId="ADAL" clId="{01665253-9AAC-47B7-8E07-33A2354A7B84}" dt="2021-04-14T13:45:41.112" v="1042" actId="14100"/>
          <ac:spMkLst>
            <pc:docMk/>
            <pc:sldMk cId="620480484" sldId="275"/>
            <ac:spMk id="8" creationId="{7D0DCAB8-0C91-47DE-92EC-9F587EB8ACF7}"/>
          </ac:spMkLst>
        </pc:spChg>
        <pc:picChg chg="add mod">
          <ac:chgData name="(pg) Benjamin Evans" userId="6e525246-0746-45aa-8c5e-fcce4a709eb2" providerId="ADAL" clId="{01665253-9AAC-47B7-8E07-33A2354A7B84}" dt="2021-04-14T13:43:59.801" v="959" actId="1076"/>
          <ac:picMkLst>
            <pc:docMk/>
            <pc:sldMk cId="620480484" sldId="275"/>
            <ac:picMk id="5" creationId="{2097AEB1-B4A4-48AF-B332-0C8C1FA6F39A}"/>
          </ac:picMkLst>
        </pc:picChg>
        <pc:picChg chg="add mod modCrop">
          <ac:chgData name="(pg) Benjamin Evans" userId="6e525246-0746-45aa-8c5e-fcce4a709eb2" providerId="ADAL" clId="{01665253-9AAC-47B7-8E07-33A2354A7B84}" dt="2021-04-14T13:44:04.273" v="960" actId="1076"/>
          <ac:picMkLst>
            <pc:docMk/>
            <pc:sldMk cId="620480484" sldId="275"/>
            <ac:picMk id="7" creationId="{D538C3C0-634A-43E3-9D0D-582CB007AF69}"/>
          </ac:picMkLst>
        </pc:picChg>
      </pc:sldChg>
      <pc:sldChg chg="addSp delSp modSp mod">
        <pc:chgData name="(pg) Benjamin Evans" userId="6e525246-0746-45aa-8c5e-fcce4a709eb2" providerId="ADAL" clId="{01665253-9AAC-47B7-8E07-33A2354A7B84}" dt="2021-04-19T14:12:10.199" v="1249" actId="478"/>
        <pc:sldMkLst>
          <pc:docMk/>
          <pc:sldMk cId="1414329481" sldId="276"/>
        </pc:sldMkLst>
        <pc:spChg chg="del">
          <ac:chgData name="(pg) Benjamin Evans" userId="6e525246-0746-45aa-8c5e-fcce4a709eb2" providerId="ADAL" clId="{01665253-9AAC-47B7-8E07-33A2354A7B84}" dt="2021-04-19T14:11:54.088" v="1245" actId="478"/>
          <ac:spMkLst>
            <pc:docMk/>
            <pc:sldMk cId="1414329481" sldId="276"/>
            <ac:spMk id="2" creationId="{FE0548F2-643F-41C0-8AAE-70CBC846020D}"/>
          </ac:spMkLst>
        </pc:spChg>
        <pc:spChg chg="del">
          <ac:chgData name="(pg) Benjamin Evans" userId="6e525246-0746-45aa-8c5e-fcce4a709eb2" providerId="ADAL" clId="{01665253-9AAC-47B7-8E07-33A2354A7B84}" dt="2021-04-19T14:11:31.081" v="1237" actId="22"/>
          <ac:spMkLst>
            <pc:docMk/>
            <pc:sldMk cId="1414329481" sldId="276"/>
            <ac:spMk id="3" creationId="{D3FA37E0-54A7-45CE-A427-BD47C245BE73}"/>
          </ac:spMkLst>
        </pc:spChg>
        <pc:spChg chg="add del mod">
          <ac:chgData name="(pg) Benjamin Evans" userId="6e525246-0746-45aa-8c5e-fcce4a709eb2" providerId="ADAL" clId="{01665253-9AAC-47B7-8E07-33A2354A7B84}" dt="2021-04-19T14:12:10.199" v="1249" actId="478"/>
          <ac:spMkLst>
            <pc:docMk/>
            <pc:sldMk cId="1414329481" sldId="276"/>
            <ac:spMk id="7" creationId="{8BCD32BA-1A5E-415C-A479-6D0CAA1F0910}"/>
          </ac:spMkLst>
        </pc:spChg>
        <pc:picChg chg="del">
          <ac:chgData name="(pg) Benjamin Evans" userId="6e525246-0746-45aa-8c5e-fcce4a709eb2" providerId="ADAL" clId="{01665253-9AAC-47B7-8E07-33A2354A7B84}" dt="2021-04-19T14:12:06.537" v="1248" actId="478"/>
          <ac:picMkLst>
            <pc:docMk/>
            <pc:sldMk cId="1414329481" sldId="276"/>
            <ac:picMk id="4" creationId="{F4D16385-1B47-44A1-88EA-AAFBBC2311AE}"/>
          </ac:picMkLst>
        </pc:picChg>
        <pc:picChg chg="add mod ord modCrop">
          <ac:chgData name="(pg) Benjamin Evans" userId="6e525246-0746-45aa-8c5e-fcce4a709eb2" providerId="ADAL" clId="{01665253-9AAC-47B7-8E07-33A2354A7B84}" dt="2021-04-19T14:12:00.796" v="1247" actId="14100"/>
          <ac:picMkLst>
            <pc:docMk/>
            <pc:sldMk cId="1414329481" sldId="276"/>
            <ac:picMk id="5" creationId="{96107063-0474-4FAB-8890-03ECACD403D4}"/>
          </ac:picMkLst>
        </pc:picChg>
      </pc:sldChg>
    </pc:docChg>
  </pc:docChgLst>
  <pc:docChgLst>
    <pc:chgData name="(pg) Benjamin Evans" userId="S::benjamin.evans@postgrad.plymouth.ac.uk::6e525246-0746-45aa-8c5e-fcce4a709eb2" providerId="AD" clId="Web-{7D85EFDC-5E06-4F23-B46D-29775A18E3BC}"/>
    <pc:docChg chg="modSld">
      <pc:chgData name="(pg) Benjamin Evans" userId="S::benjamin.evans@postgrad.plymouth.ac.uk::6e525246-0746-45aa-8c5e-fcce4a709eb2" providerId="AD" clId="Web-{7D85EFDC-5E06-4F23-B46D-29775A18E3BC}" dt="2021-04-14T13:55:47.736" v="2" actId="14100"/>
      <pc:docMkLst>
        <pc:docMk/>
      </pc:docMkLst>
      <pc:sldChg chg="addSp modSp">
        <pc:chgData name="(pg) Benjamin Evans" userId="S::benjamin.evans@postgrad.plymouth.ac.uk::6e525246-0746-45aa-8c5e-fcce4a709eb2" providerId="AD" clId="Web-{7D85EFDC-5E06-4F23-B46D-29775A18E3BC}" dt="2021-04-14T13:55:47.736" v="2" actId="14100"/>
        <pc:sldMkLst>
          <pc:docMk/>
          <pc:sldMk cId="2881121337" sldId="274"/>
        </pc:sldMkLst>
        <pc:picChg chg="add mod">
          <ac:chgData name="(pg) Benjamin Evans" userId="S::benjamin.evans@postgrad.plymouth.ac.uk::6e525246-0746-45aa-8c5e-fcce4a709eb2" providerId="AD" clId="Web-{7D85EFDC-5E06-4F23-B46D-29775A18E3BC}" dt="2021-04-14T13:55:47.736" v="2" actId="14100"/>
          <ac:picMkLst>
            <pc:docMk/>
            <pc:sldMk cId="2881121337" sldId="274"/>
            <ac:picMk id="3" creationId="{D28120D2-E109-40DD-8186-84682232048D}"/>
          </ac:picMkLst>
        </pc:picChg>
      </pc:sldChg>
    </pc:docChg>
  </pc:docChgLst>
  <pc:docChgLst>
    <pc:chgData name="(pg) James Ravenhill" userId="S::james.ravenhill@postgrad.plymouth.ac.uk::b92dc59c-9a3e-4b02-a5ea-9af33ed0419d" providerId="AD" clId="Web-{AFE92B79-2DEF-460D-B550-C051CCD91B83}"/>
    <pc:docChg chg="modSld">
      <pc:chgData name="(pg) James Ravenhill" userId="S::james.ravenhill@postgrad.plymouth.ac.uk::b92dc59c-9a3e-4b02-a5ea-9af33ed0419d" providerId="AD" clId="Web-{AFE92B79-2DEF-460D-B550-C051CCD91B83}" dt="2021-04-19T14:09:39.284" v="13" actId="1076"/>
      <pc:docMkLst>
        <pc:docMk/>
      </pc:docMkLst>
      <pc:sldChg chg="addSp modSp">
        <pc:chgData name="(pg) James Ravenhill" userId="S::james.ravenhill@postgrad.plymouth.ac.uk::b92dc59c-9a3e-4b02-a5ea-9af33ed0419d" providerId="AD" clId="Web-{AFE92B79-2DEF-460D-B550-C051CCD91B83}" dt="2021-04-19T14:09:39.284" v="13" actId="1076"/>
        <pc:sldMkLst>
          <pc:docMk/>
          <pc:sldMk cId="1169318485" sldId="272"/>
        </pc:sldMkLst>
        <pc:picChg chg="add mod">
          <ac:chgData name="(pg) James Ravenhill" userId="S::james.ravenhill@postgrad.plymouth.ac.uk::b92dc59c-9a3e-4b02-a5ea-9af33ed0419d" providerId="AD" clId="Web-{AFE92B79-2DEF-460D-B550-C051CCD91B83}" dt="2021-04-19T14:09:39.284" v="13" actId="1076"/>
          <ac:picMkLst>
            <pc:docMk/>
            <pc:sldMk cId="1169318485" sldId="272"/>
            <ac:picMk id="3" creationId="{05289FF6-2512-4D67-917A-0C81E3F62410}"/>
          </ac:picMkLst>
        </pc:picChg>
        <pc:picChg chg="add mod">
          <ac:chgData name="(pg) James Ravenhill" userId="S::james.ravenhill@postgrad.plymouth.ac.uk::b92dc59c-9a3e-4b02-a5ea-9af33ed0419d" providerId="AD" clId="Web-{AFE92B79-2DEF-460D-B550-C051CCD91B83}" dt="2021-04-19T14:09:22.626" v="7" actId="1076"/>
          <ac:picMkLst>
            <pc:docMk/>
            <pc:sldMk cId="1169318485" sldId="272"/>
            <ac:picMk id="4" creationId="{5291D0FA-A22B-4402-ACDE-555A10949CDA}"/>
          </ac:picMkLst>
        </pc:picChg>
        <pc:picChg chg="add mod">
          <ac:chgData name="(pg) James Ravenhill" userId="S::james.ravenhill@postgrad.plymouth.ac.uk::b92dc59c-9a3e-4b02-a5ea-9af33ed0419d" providerId="AD" clId="Web-{AFE92B79-2DEF-460D-B550-C051CCD91B83}" dt="2021-04-19T14:09:31.017" v="11" actId="1076"/>
          <ac:picMkLst>
            <pc:docMk/>
            <pc:sldMk cId="1169318485" sldId="272"/>
            <ac:picMk id="5" creationId="{8252EA2B-51ED-4290-B1E2-33DA1D4EC5F6}"/>
          </ac:picMkLst>
        </pc:picChg>
      </pc:sldChg>
    </pc:docChg>
  </pc:docChgLst>
  <pc:docChgLst>
    <pc:chgData name="(pg) James Ravenhill" userId="S::james.ravenhill@postgrad.plymouth.ac.uk::b92dc59c-9a3e-4b02-a5ea-9af33ed0419d" providerId="AD" clId="Web-{4F974023-A09C-4CFD-8E19-1AED585FBAA5}"/>
    <pc:docChg chg="modSld">
      <pc:chgData name="(pg) James Ravenhill" userId="S::james.ravenhill@postgrad.plymouth.ac.uk::b92dc59c-9a3e-4b02-a5ea-9af33ed0419d" providerId="AD" clId="Web-{4F974023-A09C-4CFD-8E19-1AED585FBAA5}" dt="2021-04-09T15:28:01.544" v="6" actId="20577"/>
      <pc:docMkLst>
        <pc:docMk/>
      </pc:docMkLst>
      <pc:sldChg chg="modSp">
        <pc:chgData name="(pg) James Ravenhill" userId="S::james.ravenhill@postgrad.plymouth.ac.uk::b92dc59c-9a3e-4b02-a5ea-9af33ed0419d" providerId="AD" clId="Web-{4F974023-A09C-4CFD-8E19-1AED585FBAA5}" dt="2021-04-09T15:28:01.544" v="6" actId="20577"/>
        <pc:sldMkLst>
          <pc:docMk/>
          <pc:sldMk cId="683658676" sldId="260"/>
        </pc:sldMkLst>
        <pc:spChg chg="mod">
          <ac:chgData name="(pg) James Ravenhill" userId="S::james.ravenhill@postgrad.plymouth.ac.uk::b92dc59c-9a3e-4b02-a5ea-9af33ed0419d" providerId="AD" clId="Web-{4F974023-A09C-4CFD-8E19-1AED585FBAA5}" dt="2021-04-09T15:28:01.544" v="6" actId="20577"/>
          <ac:spMkLst>
            <pc:docMk/>
            <pc:sldMk cId="683658676" sldId="260"/>
            <ac:spMk id="3" creationId="{28757305-428D-49E3-97C8-E1D30C446982}"/>
          </ac:spMkLst>
        </pc:spChg>
      </pc:sldChg>
    </pc:docChg>
  </pc:docChgLst>
  <pc:docChgLst>
    <pc:chgData name="(pg) James Ravenhill" userId="S::james.ravenhill@postgrad.plymouth.ac.uk::b92dc59c-9a3e-4b02-a5ea-9af33ed0419d" providerId="AD" clId="Web-{2F7A8908-EEC1-47C2-9505-52F931E1337F}"/>
    <pc:docChg chg="delSld modSld">
      <pc:chgData name="(pg) James Ravenhill" userId="S::james.ravenhill@postgrad.plymouth.ac.uk::b92dc59c-9a3e-4b02-a5ea-9af33ed0419d" providerId="AD" clId="Web-{2F7A8908-EEC1-47C2-9505-52F931E1337F}" dt="2021-04-09T12:52:34.680" v="39"/>
      <pc:docMkLst>
        <pc:docMk/>
      </pc:docMkLst>
      <pc:sldChg chg="modSp">
        <pc:chgData name="(pg) James Ravenhill" userId="S::james.ravenhill@postgrad.plymouth.ac.uk::b92dc59c-9a3e-4b02-a5ea-9af33ed0419d" providerId="AD" clId="Web-{2F7A8908-EEC1-47C2-9505-52F931E1337F}" dt="2021-04-09T12:39:11.274" v="6" actId="20577"/>
        <pc:sldMkLst>
          <pc:docMk/>
          <pc:sldMk cId="1785046196" sldId="261"/>
        </pc:sldMkLst>
        <pc:spChg chg="mod">
          <ac:chgData name="(pg) James Ravenhill" userId="S::james.ravenhill@postgrad.plymouth.ac.uk::b92dc59c-9a3e-4b02-a5ea-9af33ed0419d" providerId="AD" clId="Web-{2F7A8908-EEC1-47C2-9505-52F931E1337F}" dt="2021-04-09T12:39:11.274" v="6" actId="20577"/>
          <ac:spMkLst>
            <pc:docMk/>
            <pc:sldMk cId="1785046196" sldId="261"/>
            <ac:spMk id="2" creationId="{22A89CC8-EF2A-4151-A2D7-47392A225F04}"/>
          </ac:spMkLst>
        </pc:spChg>
      </pc:sldChg>
      <pc:sldChg chg="modSp">
        <pc:chgData name="(pg) James Ravenhill" userId="S::james.ravenhill@postgrad.plymouth.ac.uk::b92dc59c-9a3e-4b02-a5ea-9af33ed0419d" providerId="AD" clId="Web-{2F7A8908-EEC1-47C2-9505-52F931E1337F}" dt="2021-04-09T12:39:32.384" v="11" actId="20577"/>
        <pc:sldMkLst>
          <pc:docMk/>
          <pc:sldMk cId="2177235574" sldId="262"/>
        </pc:sldMkLst>
        <pc:spChg chg="mod">
          <ac:chgData name="(pg) James Ravenhill" userId="S::james.ravenhill@postgrad.plymouth.ac.uk::b92dc59c-9a3e-4b02-a5ea-9af33ed0419d" providerId="AD" clId="Web-{2F7A8908-EEC1-47C2-9505-52F931E1337F}" dt="2021-04-09T12:39:32.384" v="11" actId="20577"/>
          <ac:spMkLst>
            <pc:docMk/>
            <pc:sldMk cId="2177235574" sldId="262"/>
            <ac:spMk id="2" creationId="{22A89CC8-EF2A-4151-A2D7-47392A225F04}"/>
          </ac:spMkLst>
        </pc:spChg>
      </pc:sldChg>
      <pc:sldChg chg="del">
        <pc:chgData name="(pg) James Ravenhill" userId="S::james.ravenhill@postgrad.plymouth.ac.uk::b92dc59c-9a3e-4b02-a5ea-9af33ed0419d" providerId="AD" clId="Web-{2F7A8908-EEC1-47C2-9505-52F931E1337F}" dt="2021-04-09T12:39:37.728" v="18"/>
        <pc:sldMkLst>
          <pc:docMk/>
          <pc:sldMk cId="3117616644" sldId="264"/>
        </pc:sldMkLst>
      </pc:sldChg>
      <pc:sldChg chg="del">
        <pc:chgData name="(pg) James Ravenhill" userId="S::james.ravenhill@postgrad.plymouth.ac.uk::b92dc59c-9a3e-4b02-a5ea-9af33ed0419d" providerId="AD" clId="Web-{2F7A8908-EEC1-47C2-9505-52F931E1337F}" dt="2021-04-09T12:39:37.009" v="17"/>
        <pc:sldMkLst>
          <pc:docMk/>
          <pc:sldMk cId="2553961279" sldId="265"/>
        </pc:sldMkLst>
      </pc:sldChg>
      <pc:sldChg chg="del">
        <pc:chgData name="(pg) James Ravenhill" userId="S::james.ravenhill@postgrad.plymouth.ac.uk::b92dc59c-9a3e-4b02-a5ea-9af33ed0419d" providerId="AD" clId="Web-{2F7A8908-EEC1-47C2-9505-52F931E1337F}" dt="2021-04-09T12:39:35.868" v="16"/>
        <pc:sldMkLst>
          <pc:docMk/>
          <pc:sldMk cId="3921601547" sldId="266"/>
        </pc:sldMkLst>
      </pc:sldChg>
      <pc:sldChg chg="del">
        <pc:chgData name="(pg) James Ravenhill" userId="S::james.ravenhill@postgrad.plymouth.ac.uk::b92dc59c-9a3e-4b02-a5ea-9af33ed0419d" providerId="AD" clId="Web-{2F7A8908-EEC1-47C2-9505-52F931E1337F}" dt="2021-04-09T12:39:35.243" v="15"/>
        <pc:sldMkLst>
          <pc:docMk/>
          <pc:sldMk cId="859110294" sldId="267"/>
        </pc:sldMkLst>
      </pc:sldChg>
      <pc:sldChg chg="del">
        <pc:chgData name="(pg) James Ravenhill" userId="S::james.ravenhill@postgrad.plymouth.ac.uk::b92dc59c-9a3e-4b02-a5ea-9af33ed0419d" providerId="AD" clId="Web-{2F7A8908-EEC1-47C2-9505-52F931E1337F}" dt="2021-04-09T12:39:34.681" v="14"/>
        <pc:sldMkLst>
          <pc:docMk/>
          <pc:sldMk cId="1212932883" sldId="268"/>
        </pc:sldMkLst>
      </pc:sldChg>
      <pc:sldChg chg="del">
        <pc:chgData name="(pg) James Ravenhill" userId="S::james.ravenhill@postgrad.plymouth.ac.uk::b92dc59c-9a3e-4b02-a5ea-9af33ed0419d" providerId="AD" clId="Web-{2F7A8908-EEC1-47C2-9505-52F931E1337F}" dt="2021-04-09T12:39:33.946" v="13"/>
        <pc:sldMkLst>
          <pc:docMk/>
          <pc:sldMk cId="1840618327" sldId="269"/>
        </pc:sldMkLst>
      </pc:sldChg>
      <pc:sldChg chg="del">
        <pc:chgData name="(pg) James Ravenhill" userId="S::james.ravenhill@postgrad.plymouth.ac.uk::b92dc59c-9a3e-4b02-a5ea-9af33ed0419d" providerId="AD" clId="Web-{2F7A8908-EEC1-47C2-9505-52F931E1337F}" dt="2021-04-09T12:39:33.009" v="12"/>
        <pc:sldMkLst>
          <pc:docMk/>
          <pc:sldMk cId="808442504" sldId="270"/>
        </pc:sldMkLst>
      </pc:sldChg>
      <pc:sldChg chg="addSp delSp modSp mod setBg">
        <pc:chgData name="(pg) James Ravenhill" userId="S::james.ravenhill@postgrad.plymouth.ac.uk::b92dc59c-9a3e-4b02-a5ea-9af33ed0419d" providerId="AD" clId="Web-{2F7A8908-EEC1-47C2-9505-52F931E1337F}" dt="2021-04-09T12:52:34.680" v="39"/>
        <pc:sldMkLst>
          <pc:docMk/>
          <pc:sldMk cId="3623299361" sldId="271"/>
        </pc:sldMkLst>
        <pc:spChg chg="mod ord">
          <ac:chgData name="(pg) James Ravenhill" userId="S::james.ravenhill@postgrad.plymouth.ac.uk::b92dc59c-9a3e-4b02-a5ea-9af33ed0419d" providerId="AD" clId="Web-{2F7A8908-EEC1-47C2-9505-52F931E1337F}" dt="2021-04-09T12:52:34.680" v="39"/>
          <ac:spMkLst>
            <pc:docMk/>
            <pc:sldMk cId="3623299361" sldId="271"/>
            <ac:spMk id="2" creationId="{EA8C0B2A-144B-4093-813F-03AF001F4634}"/>
          </ac:spMkLst>
        </pc:spChg>
        <pc:spChg chg="del">
          <ac:chgData name="(pg) James Ravenhill" userId="S::james.ravenhill@postgrad.plymouth.ac.uk::b92dc59c-9a3e-4b02-a5ea-9af33ed0419d" providerId="AD" clId="Web-{2F7A8908-EEC1-47C2-9505-52F931E1337F}" dt="2021-04-09T12:40:00.072" v="19"/>
          <ac:spMkLst>
            <pc:docMk/>
            <pc:sldMk cId="3623299361" sldId="271"/>
            <ac:spMk id="3" creationId="{C74805B1-5D7A-4AB6-9CCF-CEF5ACFB2DA8}"/>
          </ac:spMkLst>
        </pc:spChg>
        <pc:spChg chg="add del">
          <ac:chgData name="(pg) James Ravenhill" userId="S::james.ravenhill@postgrad.plymouth.ac.uk::b92dc59c-9a3e-4b02-a5ea-9af33ed0419d" providerId="AD" clId="Web-{2F7A8908-EEC1-47C2-9505-52F931E1337F}" dt="2021-04-09T12:52:34.680" v="38"/>
          <ac:spMkLst>
            <pc:docMk/>
            <pc:sldMk cId="3623299361" sldId="271"/>
            <ac:spMk id="10" creationId="{A4AC5506-6312-4701-8D3C-40187889A947}"/>
          </ac:spMkLst>
        </pc:spChg>
        <pc:spChg chg="add">
          <ac:chgData name="(pg) James Ravenhill" userId="S::james.ravenhill@postgrad.plymouth.ac.uk::b92dc59c-9a3e-4b02-a5ea-9af33ed0419d" providerId="AD" clId="Web-{2F7A8908-EEC1-47C2-9505-52F931E1337F}" dt="2021-04-09T12:52:34.680" v="39"/>
          <ac:spMkLst>
            <pc:docMk/>
            <pc:sldMk cId="3623299361" sldId="271"/>
            <ac:spMk id="12" creationId="{7AE95D8F-9825-4222-8846-E3461598CC62}"/>
          </ac:spMkLst>
        </pc:spChg>
        <pc:spChg chg="add del">
          <ac:chgData name="(pg) James Ravenhill" userId="S::james.ravenhill@postgrad.plymouth.ac.uk::b92dc59c-9a3e-4b02-a5ea-9af33ed0419d" providerId="AD" clId="Web-{2F7A8908-EEC1-47C2-9505-52F931E1337F}" dt="2021-04-09T12:52:30.117" v="36"/>
          <ac:spMkLst>
            <pc:docMk/>
            <pc:sldMk cId="3623299361" sldId="271"/>
            <ac:spMk id="15" creationId="{7AE95D8F-9825-4222-8846-E3461598CC62}"/>
          </ac:spMkLst>
        </pc:spChg>
        <pc:picChg chg="add del mod">
          <ac:chgData name="(pg) James Ravenhill" userId="S::james.ravenhill@postgrad.plymouth.ac.uk::b92dc59c-9a3e-4b02-a5ea-9af33ed0419d" providerId="AD" clId="Web-{2F7A8908-EEC1-47C2-9505-52F931E1337F}" dt="2021-04-09T12:50:21.646" v="31"/>
          <ac:picMkLst>
            <pc:docMk/>
            <pc:sldMk cId="3623299361" sldId="271"/>
            <ac:picMk id="4" creationId="{62965A3E-EE0E-49FE-BD52-0C1A4241E3A3}"/>
          </ac:picMkLst>
        </pc:picChg>
        <pc:picChg chg="add mod ord">
          <ac:chgData name="(pg) James Ravenhill" userId="S::james.ravenhill@postgrad.plymouth.ac.uk::b92dc59c-9a3e-4b02-a5ea-9af33ed0419d" providerId="AD" clId="Web-{2F7A8908-EEC1-47C2-9505-52F931E1337F}" dt="2021-04-09T12:52:34.680" v="39"/>
          <ac:picMkLst>
            <pc:docMk/>
            <pc:sldMk cId="3623299361" sldId="271"/>
            <ac:picMk id="5" creationId="{1F3BB4F8-195A-4A2A-B411-B0D86F523BD8}"/>
          </ac:picMkLst>
        </pc:picChg>
        <pc:picChg chg="add mod ord">
          <ac:chgData name="(pg) James Ravenhill" userId="S::james.ravenhill@postgrad.plymouth.ac.uk::b92dc59c-9a3e-4b02-a5ea-9af33ed0419d" providerId="AD" clId="Web-{2F7A8908-EEC1-47C2-9505-52F931E1337F}" dt="2021-04-09T12:52:34.680" v="39"/>
          <ac:picMkLst>
            <pc:docMk/>
            <pc:sldMk cId="3623299361" sldId="271"/>
            <ac:picMk id="6" creationId="{2E527930-1C30-4814-A3AF-880D13E6A59A}"/>
          </ac:picMkLst>
        </pc:picChg>
        <pc:picChg chg="add mod ord">
          <ac:chgData name="(pg) James Ravenhill" userId="S::james.ravenhill@postgrad.plymouth.ac.uk::b92dc59c-9a3e-4b02-a5ea-9af33ed0419d" providerId="AD" clId="Web-{2F7A8908-EEC1-47C2-9505-52F931E1337F}" dt="2021-04-09T12:52:34.680" v="39"/>
          <ac:picMkLst>
            <pc:docMk/>
            <pc:sldMk cId="3623299361" sldId="271"/>
            <ac:picMk id="7" creationId="{E0098355-1CA8-4B25-9D9E-E86E29C1A52D}"/>
          </ac:picMkLst>
        </pc:picChg>
        <pc:picChg chg="add mod">
          <ac:chgData name="(pg) James Ravenhill" userId="S::james.ravenhill@postgrad.plymouth.ac.uk::b92dc59c-9a3e-4b02-a5ea-9af33ed0419d" providerId="AD" clId="Web-{2F7A8908-EEC1-47C2-9505-52F931E1337F}" dt="2021-04-09T12:52:34.680" v="39"/>
          <ac:picMkLst>
            <pc:docMk/>
            <pc:sldMk cId="3623299361" sldId="271"/>
            <ac:picMk id="8" creationId="{2D8226B6-F553-4CB1-A126-95092F24D21B}"/>
          </ac:picMkLst>
        </pc:picChg>
        <pc:cxnChg chg="add">
          <ac:chgData name="(pg) James Ravenhill" userId="S::james.ravenhill@postgrad.plymouth.ac.uk::b92dc59c-9a3e-4b02-a5ea-9af33ed0419d" providerId="AD" clId="Web-{2F7A8908-EEC1-47C2-9505-52F931E1337F}" dt="2021-04-09T12:52:34.680" v="39"/>
          <ac:cxnSpMkLst>
            <pc:docMk/>
            <pc:sldMk cId="3623299361" sldId="271"/>
            <ac:cxnSpMk id="11" creationId="{DFDA47BC-3069-47F5-8257-24B3B1F76A08}"/>
          </ac:cxnSpMkLst>
        </pc:cxnChg>
        <pc:cxnChg chg="add del">
          <ac:chgData name="(pg) James Ravenhill" userId="S::james.ravenhill@postgrad.plymouth.ac.uk::b92dc59c-9a3e-4b02-a5ea-9af33ed0419d" providerId="AD" clId="Web-{2F7A8908-EEC1-47C2-9505-52F931E1337F}" dt="2021-04-09T12:52:30.117" v="36"/>
          <ac:cxnSpMkLst>
            <pc:docMk/>
            <pc:sldMk cId="3623299361" sldId="271"/>
            <ac:cxnSpMk id="13" creationId="{DFDA47BC-3069-47F5-8257-24B3B1F76A08}"/>
          </ac:cxnSpMkLst>
        </pc:cxnChg>
        <pc:cxnChg chg="add">
          <ac:chgData name="(pg) James Ravenhill" userId="S::james.ravenhill@postgrad.plymouth.ac.uk::b92dc59c-9a3e-4b02-a5ea-9af33ed0419d" providerId="AD" clId="Web-{2F7A8908-EEC1-47C2-9505-52F931E1337F}" dt="2021-04-09T12:52:34.680" v="39"/>
          <ac:cxnSpMkLst>
            <pc:docMk/>
            <pc:sldMk cId="3623299361" sldId="271"/>
            <ac:cxnSpMk id="14" creationId="{942B920A-73AD-402A-8EEF-B88E1A9398B8}"/>
          </ac:cxnSpMkLst>
        </pc:cxnChg>
        <pc:cxnChg chg="add">
          <ac:chgData name="(pg) James Ravenhill" userId="S::james.ravenhill@postgrad.plymouth.ac.uk::b92dc59c-9a3e-4b02-a5ea-9af33ed0419d" providerId="AD" clId="Web-{2F7A8908-EEC1-47C2-9505-52F931E1337F}" dt="2021-04-09T12:52:34.680" v="39"/>
          <ac:cxnSpMkLst>
            <pc:docMk/>
            <pc:sldMk cId="3623299361" sldId="271"/>
            <ac:cxnSpMk id="16" creationId="{00C9EB70-BC82-414A-BF8D-AD7FC6727616}"/>
          </ac:cxnSpMkLst>
        </pc:cxnChg>
        <pc:cxnChg chg="add del">
          <ac:chgData name="(pg) James Ravenhill" userId="S::james.ravenhill@postgrad.plymouth.ac.uk::b92dc59c-9a3e-4b02-a5ea-9af33ed0419d" providerId="AD" clId="Web-{2F7A8908-EEC1-47C2-9505-52F931E1337F}" dt="2021-04-09T12:52:30.117" v="36"/>
          <ac:cxnSpMkLst>
            <pc:docMk/>
            <pc:sldMk cId="3623299361" sldId="271"/>
            <ac:cxnSpMk id="17" creationId="{942B920A-73AD-402A-8EEF-B88E1A9398B8}"/>
          </ac:cxnSpMkLst>
        </pc:cxnChg>
        <pc:cxnChg chg="add">
          <ac:chgData name="(pg) James Ravenhill" userId="S::james.ravenhill@postgrad.plymouth.ac.uk::b92dc59c-9a3e-4b02-a5ea-9af33ed0419d" providerId="AD" clId="Web-{2F7A8908-EEC1-47C2-9505-52F931E1337F}" dt="2021-04-09T12:52:34.680" v="39"/>
          <ac:cxnSpMkLst>
            <pc:docMk/>
            <pc:sldMk cId="3623299361" sldId="271"/>
            <ac:cxnSpMk id="18" creationId="{3217665F-0036-444A-8D4A-33AF36A36A42}"/>
          </ac:cxnSpMkLst>
        </pc:cxnChg>
        <pc:cxnChg chg="add del">
          <ac:chgData name="(pg) James Ravenhill" userId="S::james.ravenhill@postgrad.plymouth.ac.uk::b92dc59c-9a3e-4b02-a5ea-9af33ed0419d" providerId="AD" clId="Web-{2F7A8908-EEC1-47C2-9505-52F931E1337F}" dt="2021-04-09T12:52:30.117" v="36"/>
          <ac:cxnSpMkLst>
            <pc:docMk/>
            <pc:sldMk cId="3623299361" sldId="271"/>
            <ac:cxnSpMk id="19" creationId="{00C9EB70-BC82-414A-BF8D-AD7FC6727616}"/>
          </ac:cxnSpMkLst>
        </pc:cxnChg>
        <pc:cxnChg chg="add del">
          <ac:chgData name="(pg) James Ravenhill" userId="S::james.ravenhill@postgrad.plymouth.ac.uk::b92dc59c-9a3e-4b02-a5ea-9af33ed0419d" providerId="AD" clId="Web-{2F7A8908-EEC1-47C2-9505-52F931E1337F}" dt="2021-04-09T12:52:30.117" v="36"/>
          <ac:cxnSpMkLst>
            <pc:docMk/>
            <pc:sldMk cId="3623299361" sldId="271"/>
            <ac:cxnSpMk id="21" creationId="{3217665F-0036-444A-8D4A-33AF36A36A42}"/>
          </ac:cxnSpMkLst>
        </pc:cxnChg>
      </pc:sldChg>
    </pc:docChg>
  </pc:docChgLst>
  <pc:docChgLst>
    <pc:chgData name="(pg) James Ravenhill" userId="S::james.ravenhill@postgrad.plymouth.ac.uk::b92dc59c-9a3e-4b02-a5ea-9af33ed0419d" providerId="AD" clId="Web-{8EABAD63-EFCC-4FD1-BD64-59AA82DE33B5}"/>
    <pc:docChg chg="addSld modSld sldOrd">
      <pc:chgData name="(pg) James Ravenhill" userId="S::james.ravenhill@postgrad.plymouth.ac.uk::b92dc59c-9a3e-4b02-a5ea-9af33ed0419d" providerId="AD" clId="Web-{8EABAD63-EFCC-4FD1-BD64-59AA82DE33B5}" dt="2021-04-09T13:31:34.248" v="183" actId="20577"/>
      <pc:docMkLst>
        <pc:docMk/>
      </pc:docMkLst>
      <pc:sldChg chg="modSp">
        <pc:chgData name="(pg) James Ravenhill" userId="S::james.ravenhill@postgrad.plymouth.ac.uk::b92dc59c-9a3e-4b02-a5ea-9af33ed0419d" providerId="AD" clId="Web-{8EABAD63-EFCC-4FD1-BD64-59AA82DE33B5}" dt="2021-04-09T13:00:57.838" v="37" actId="20577"/>
        <pc:sldMkLst>
          <pc:docMk/>
          <pc:sldMk cId="683658676" sldId="260"/>
        </pc:sldMkLst>
        <pc:spChg chg="mod">
          <ac:chgData name="(pg) James Ravenhill" userId="S::james.ravenhill@postgrad.plymouth.ac.uk::b92dc59c-9a3e-4b02-a5ea-9af33ed0419d" providerId="AD" clId="Web-{8EABAD63-EFCC-4FD1-BD64-59AA82DE33B5}" dt="2021-04-09T13:00:57.838" v="37" actId="20577"/>
          <ac:spMkLst>
            <pc:docMk/>
            <pc:sldMk cId="683658676" sldId="260"/>
            <ac:spMk id="3" creationId="{28757305-428D-49E3-97C8-E1D30C446982}"/>
          </ac:spMkLst>
        </pc:spChg>
      </pc:sldChg>
      <pc:sldChg chg="addSp delSp modSp mod setBg">
        <pc:chgData name="(pg) James Ravenhill" userId="S::james.ravenhill@postgrad.plymouth.ac.uk::b92dc59c-9a3e-4b02-a5ea-9af33ed0419d" providerId="AD" clId="Web-{8EABAD63-EFCC-4FD1-BD64-59AA82DE33B5}" dt="2021-04-09T12:57:54.725" v="10"/>
        <pc:sldMkLst>
          <pc:docMk/>
          <pc:sldMk cId="2177235574" sldId="262"/>
        </pc:sldMkLst>
        <pc:spChg chg="mod">
          <ac:chgData name="(pg) James Ravenhill" userId="S::james.ravenhill@postgrad.plymouth.ac.uk::b92dc59c-9a3e-4b02-a5ea-9af33ed0419d" providerId="AD" clId="Web-{8EABAD63-EFCC-4FD1-BD64-59AA82DE33B5}" dt="2021-04-09T12:57:54.725" v="10"/>
          <ac:spMkLst>
            <pc:docMk/>
            <pc:sldMk cId="2177235574" sldId="262"/>
            <ac:spMk id="2" creationId="{22A89CC8-EF2A-4151-A2D7-47392A225F04}"/>
          </ac:spMkLst>
        </pc:spChg>
        <pc:spChg chg="del">
          <ac:chgData name="(pg) James Ravenhill" userId="S::james.ravenhill@postgrad.plymouth.ac.uk::b92dc59c-9a3e-4b02-a5ea-9af33ed0419d" providerId="AD" clId="Web-{8EABAD63-EFCC-4FD1-BD64-59AA82DE33B5}" dt="2021-04-09T12:54:37.425" v="0"/>
          <ac:spMkLst>
            <pc:docMk/>
            <pc:sldMk cId="2177235574" sldId="262"/>
            <ac:spMk id="3" creationId="{28757305-428D-49E3-97C8-E1D30C446982}"/>
          </ac:spMkLst>
        </pc:spChg>
        <pc:spChg chg="add del">
          <ac:chgData name="(pg) James Ravenhill" userId="S::james.ravenhill@postgrad.plymouth.ac.uk::b92dc59c-9a3e-4b02-a5ea-9af33ed0419d" providerId="AD" clId="Web-{8EABAD63-EFCC-4FD1-BD64-59AA82DE33B5}" dt="2021-04-09T12:57:54.725" v="9"/>
          <ac:spMkLst>
            <pc:docMk/>
            <pc:sldMk cId="2177235574" sldId="262"/>
            <ac:spMk id="7" creationId="{7F57BEA8-497D-4AA8-8A18-BDCD696B25FE}"/>
          </ac:spMkLst>
        </pc:spChg>
        <pc:spChg chg="add del">
          <ac:chgData name="(pg) James Ravenhill" userId="S::james.ravenhill@postgrad.plymouth.ac.uk::b92dc59c-9a3e-4b02-a5ea-9af33ed0419d" providerId="AD" clId="Web-{8EABAD63-EFCC-4FD1-BD64-59AA82DE33B5}" dt="2021-04-09T12:57:52.460" v="7"/>
          <ac:spMkLst>
            <pc:docMk/>
            <pc:sldMk cId="2177235574" sldId="262"/>
            <ac:spMk id="9" creationId="{823AC064-BC96-4F32-8AE1-B2FD38754823}"/>
          </ac:spMkLst>
        </pc:spChg>
        <pc:spChg chg="add">
          <ac:chgData name="(pg) James Ravenhill" userId="S::james.ravenhill@postgrad.plymouth.ac.uk::b92dc59c-9a3e-4b02-a5ea-9af33ed0419d" providerId="AD" clId="Web-{8EABAD63-EFCC-4FD1-BD64-59AA82DE33B5}" dt="2021-04-09T12:57:54.725" v="10"/>
          <ac:spMkLst>
            <pc:docMk/>
            <pc:sldMk cId="2177235574" sldId="262"/>
            <ac:spMk id="10" creationId="{7F57BEA8-497D-4AA8-8A18-BDCD696B25FE}"/>
          </ac:spMkLst>
        </pc:spChg>
        <pc:picChg chg="add mod">
          <ac:chgData name="(pg) James Ravenhill" userId="S::james.ravenhill@postgrad.plymouth.ac.uk::b92dc59c-9a3e-4b02-a5ea-9af33ed0419d" providerId="AD" clId="Web-{8EABAD63-EFCC-4FD1-BD64-59AA82DE33B5}" dt="2021-04-09T12:57:54.725" v="10"/>
          <ac:picMkLst>
            <pc:docMk/>
            <pc:sldMk cId="2177235574" sldId="262"/>
            <ac:picMk id="4" creationId="{AB95DA9C-330B-473B-B8C8-3926B3938BC8}"/>
          </ac:picMkLst>
        </pc:picChg>
        <pc:cxnChg chg="add del">
          <ac:chgData name="(pg) James Ravenhill" userId="S::james.ravenhill@postgrad.plymouth.ac.uk::b92dc59c-9a3e-4b02-a5ea-9af33ed0419d" providerId="AD" clId="Web-{8EABAD63-EFCC-4FD1-BD64-59AA82DE33B5}" dt="2021-04-09T12:57:54.725" v="9"/>
          <ac:cxnSpMkLst>
            <pc:docMk/>
            <pc:sldMk cId="2177235574" sldId="262"/>
            <ac:cxnSpMk id="6" creationId="{D2E961F1-4A28-4A5F-BBD4-6E400E5E6C75}"/>
          </ac:cxnSpMkLst>
        </pc:cxnChg>
        <pc:cxnChg chg="add">
          <ac:chgData name="(pg) James Ravenhill" userId="S::james.ravenhill@postgrad.plymouth.ac.uk::b92dc59c-9a3e-4b02-a5ea-9af33ed0419d" providerId="AD" clId="Web-{8EABAD63-EFCC-4FD1-BD64-59AA82DE33B5}" dt="2021-04-09T12:57:54.725" v="10"/>
          <ac:cxnSpMkLst>
            <pc:docMk/>
            <pc:sldMk cId="2177235574" sldId="262"/>
            <ac:cxnSpMk id="8" creationId="{D2E961F1-4A28-4A5F-BBD4-6E400E5E6C75}"/>
          </ac:cxnSpMkLst>
        </pc:cxnChg>
        <pc:cxnChg chg="add del">
          <ac:chgData name="(pg) James Ravenhill" userId="S::james.ravenhill@postgrad.plymouth.ac.uk::b92dc59c-9a3e-4b02-a5ea-9af33ed0419d" providerId="AD" clId="Web-{8EABAD63-EFCC-4FD1-BD64-59AA82DE33B5}" dt="2021-04-09T12:57:52.460" v="7"/>
          <ac:cxnSpMkLst>
            <pc:docMk/>
            <pc:sldMk cId="2177235574" sldId="262"/>
            <ac:cxnSpMk id="11" creationId="{7E7C77BC-7138-40B1-A15B-20F57A494629}"/>
          </ac:cxnSpMkLst>
        </pc:cxnChg>
        <pc:cxnChg chg="add">
          <ac:chgData name="(pg) James Ravenhill" userId="S::james.ravenhill@postgrad.plymouth.ac.uk::b92dc59c-9a3e-4b02-a5ea-9af33ed0419d" providerId="AD" clId="Web-{8EABAD63-EFCC-4FD1-BD64-59AA82DE33B5}" dt="2021-04-09T12:57:54.725" v="10"/>
          <ac:cxnSpMkLst>
            <pc:docMk/>
            <pc:sldMk cId="2177235574" sldId="262"/>
            <ac:cxnSpMk id="12" creationId="{A82415D3-DDE5-4D63-8CB3-23A5EC581B27}"/>
          </ac:cxnSpMkLst>
        </pc:cxnChg>
        <pc:cxnChg chg="add del">
          <ac:chgData name="(pg) James Ravenhill" userId="S::james.ravenhill@postgrad.plymouth.ac.uk::b92dc59c-9a3e-4b02-a5ea-9af33ed0419d" providerId="AD" clId="Web-{8EABAD63-EFCC-4FD1-BD64-59AA82DE33B5}" dt="2021-04-09T12:57:54.725" v="9"/>
          <ac:cxnSpMkLst>
            <pc:docMk/>
            <pc:sldMk cId="2177235574" sldId="262"/>
            <ac:cxnSpMk id="13" creationId="{A82415D3-DDE5-4D63-8CB3-23A5EC581B27}"/>
          </ac:cxnSpMkLst>
        </pc:cxnChg>
        <pc:cxnChg chg="add">
          <ac:chgData name="(pg) James Ravenhill" userId="S::james.ravenhill@postgrad.plymouth.ac.uk::b92dc59c-9a3e-4b02-a5ea-9af33ed0419d" providerId="AD" clId="Web-{8EABAD63-EFCC-4FD1-BD64-59AA82DE33B5}" dt="2021-04-09T12:57:54.725" v="10"/>
          <ac:cxnSpMkLst>
            <pc:docMk/>
            <pc:sldMk cId="2177235574" sldId="262"/>
            <ac:cxnSpMk id="14" creationId="{AD7193FB-6AE6-4B3B-8F89-56B55DD63B4D}"/>
          </ac:cxnSpMkLst>
        </pc:cxnChg>
        <pc:cxnChg chg="add del">
          <ac:chgData name="(pg) James Ravenhill" userId="S::james.ravenhill@postgrad.plymouth.ac.uk::b92dc59c-9a3e-4b02-a5ea-9af33ed0419d" providerId="AD" clId="Web-{8EABAD63-EFCC-4FD1-BD64-59AA82DE33B5}" dt="2021-04-09T12:57:54.725" v="9"/>
          <ac:cxnSpMkLst>
            <pc:docMk/>
            <pc:sldMk cId="2177235574" sldId="262"/>
            <ac:cxnSpMk id="15" creationId="{AD7193FB-6AE6-4B3B-8F89-56B55DD63B4D}"/>
          </ac:cxnSpMkLst>
        </pc:cxnChg>
      </pc:sldChg>
      <pc:sldChg chg="modSp ord">
        <pc:chgData name="(pg) James Ravenhill" userId="S::james.ravenhill@postgrad.plymouth.ac.uk::b92dc59c-9a3e-4b02-a5ea-9af33ed0419d" providerId="AD" clId="Web-{8EABAD63-EFCC-4FD1-BD64-59AA82DE33B5}" dt="2021-04-09T13:31:02.920" v="172" actId="20577"/>
        <pc:sldMkLst>
          <pc:docMk/>
          <pc:sldMk cId="4245409995" sldId="263"/>
        </pc:sldMkLst>
        <pc:spChg chg="mod">
          <ac:chgData name="(pg) James Ravenhill" userId="S::james.ravenhill@postgrad.plymouth.ac.uk::b92dc59c-9a3e-4b02-a5ea-9af33ed0419d" providerId="AD" clId="Web-{8EABAD63-EFCC-4FD1-BD64-59AA82DE33B5}" dt="2021-04-09T13:01:20.401" v="49" actId="20577"/>
          <ac:spMkLst>
            <pc:docMk/>
            <pc:sldMk cId="4245409995" sldId="263"/>
            <ac:spMk id="2" creationId="{22A89CC8-EF2A-4151-A2D7-47392A225F04}"/>
          </ac:spMkLst>
        </pc:spChg>
        <pc:spChg chg="mod">
          <ac:chgData name="(pg) James Ravenhill" userId="S::james.ravenhill@postgrad.plymouth.ac.uk::b92dc59c-9a3e-4b02-a5ea-9af33ed0419d" providerId="AD" clId="Web-{8EABAD63-EFCC-4FD1-BD64-59AA82DE33B5}" dt="2021-04-09T13:31:02.920" v="172" actId="20577"/>
          <ac:spMkLst>
            <pc:docMk/>
            <pc:sldMk cId="4245409995" sldId="263"/>
            <ac:spMk id="3" creationId="{28757305-428D-49E3-97C8-E1D30C446982}"/>
          </ac:spMkLst>
        </pc:spChg>
      </pc:sldChg>
      <pc:sldChg chg="modSp new">
        <pc:chgData name="(pg) James Ravenhill" userId="S::james.ravenhill@postgrad.plymouth.ac.uk::b92dc59c-9a3e-4b02-a5ea-9af33ed0419d" providerId="AD" clId="Web-{8EABAD63-EFCC-4FD1-BD64-59AA82DE33B5}" dt="2021-04-09T13:31:34.248" v="183" actId="20577"/>
        <pc:sldMkLst>
          <pc:docMk/>
          <pc:sldMk cId="1169318485" sldId="272"/>
        </pc:sldMkLst>
        <pc:spChg chg="mod">
          <ac:chgData name="(pg) James Ravenhill" userId="S::james.ravenhill@postgrad.plymouth.ac.uk::b92dc59c-9a3e-4b02-a5ea-9af33ed0419d" providerId="AD" clId="Web-{8EABAD63-EFCC-4FD1-BD64-59AA82DE33B5}" dt="2021-04-09T13:31:34.248" v="183" actId="20577"/>
          <ac:spMkLst>
            <pc:docMk/>
            <pc:sldMk cId="1169318485" sldId="272"/>
            <ac:spMk id="2" creationId="{7BF58EAB-22F9-41CE-8DF7-2F0FC1B483F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Critical Design Review: </a:t>
            </a:r>
            <a:r>
              <a:rPr lang="en-GB" err="1">
                <a:cs typeface="Calibri Light"/>
              </a:rPr>
              <a:t>Traybot</a:t>
            </a:r>
            <a:endParaRPr lang="en-GB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James Ravenhill- 10699148, Ben Evans - 10362555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07E9-A269-4574-AD26-CA6DF67E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7AEB1-B4A4-48AF-B332-0C8C1FA6F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844"/>
            <a:ext cx="4447416" cy="21339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8C3C0-634A-43E3-9D0D-582CB007AF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8" t="6285"/>
          <a:stretch/>
        </p:blipFill>
        <p:spPr>
          <a:xfrm>
            <a:off x="838200" y="3791824"/>
            <a:ext cx="4387442" cy="2432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0DCAB8-0C91-47DE-92EC-9F587EB8ACF7}"/>
              </a:ext>
            </a:extLst>
          </p:cNvPr>
          <p:cNvSpPr txBox="1"/>
          <p:nvPr/>
        </p:nvSpPr>
        <p:spPr>
          <a:xfrm>
            <a:off x="5503179" y="1506844"/>
            <a:ext cx="484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Aluminum frame bears a 200kg load within safe limits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8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9CC8-EF2A-4151-A2D7-47392A22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Simulation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CBAE7-9377-4B6D-A3EE-71BED2331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7" y="1607510"/>
            <a:ext cx="4762777" cy="37278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61105-95BE-4DD0-8700-D4711204B51C}"/>
              </a:ext>
            </a:extLst>
          </p:cNvPr>
          <p:cNvSpPr txBox="1"/>
          <p:nvPr/>
        </p:nvSpPr>
        <p:spPr>
          <a:xfrm>
            <a:off x="5775551" y="2186351"/>
            <a:ext cx="577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Proof of concept- Design can reliably pick and place trays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Differential drive acts as yaw positioning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Telescoping arm allows further reach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04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9CC8-EF2A-4151-A2D7-47392A22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Fail safes and other safety issues.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7305-428D-49E3-97C8-E1D30C446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cs typeface="Calibri"/>
              </a:rPr>
              <a:t>Some mechanical and others are down to the programming. </a:t>
            </a:r>
          </a:p>
          <a:p>
            <a:r>
              <a:rPr lang="en-GB">
                <a:cs typeface="Calibri"/>
              </a:rPr>
              <a:t>Wheelbase breaking mechanism</a:t>
            </a:r>
            <a:endParaRPr lang="en-GB"/>
          </a:p>
          <a:p>
            <a:r>
              <a:rPr lang="en-GB">
                <a:cs typeface="Calibri"/>
              </a:rPr>
              <a:t>Centre of mass as low as possible- e.g. Lead batteries in the base</a:t>
            </a:r>
          </a:p>
          <a:p>
            <a:r>
              <a:rPr lang="en-GB">
                <a:cs typeface="Calibri"/>
              </a:rPr>
              <a:t>Offload one tray at a time</a:t>
            </a:r>
          </a:p>
          <a:p>
            <a:r>
              <a:rPr lang="en-GB">
                <a:cs typeface="Calibri"/>
              </a:rPr>
              <a:t>Do not pick up overloaded trays</a:t>
            </a:r>
          </a:p>
          <a:p>
            <a:r>
              <a:rPr lang="en-GB">
                <a:cs typeface="Calibri"/>
              </a:rPr>
              <a:t>When moving around the environment (hospital) use a flashing beacon. </a:t>
            </a: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40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8EAB-22F9-41CE-8DF7-2F0FC1B4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Cost and materials 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5289FF6-2512-4D67-917A-0C81E3F6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76" y="1777397"/>
            <a:ext cx="4559300" cy="2097309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291D0FA-A22B-4402-ACDE-555A10949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35655"/>
            <a:ext cx="4559300" cy="2697590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252EA2B-51ED-4290-B1E2-33DA1D4EC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4403206"/>
            <a:ext cx="5600700" cy="17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89CC8-EF2A-4151-A2D7-47392A225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Gantt Char </a:t>
            </a:r>
          </a:p>
        </p:txBody>
      </p: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B95DA9C-330B-473B-B8C8-3926B393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73" y="2427541"/>
            <a:ext cx="883455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5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6A08-26D3-4D8B-A8EB-AA551FB8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363"/>
            <a:ext cx="10515600" cy="1325563"/>
          </a:xfrm>
        </p:spPr>
        <p:txBody>
          <a:bodyPr/>
          <a:lstStyle/>
          <a:p>
            <a:pPr algn="ctr"/>
            <a:r>
              <a:rPr lang="en-GB">
                <a:cs typeface="Calibri Light"/>
              </a:rPr>
              <a:t>Thank you for listening. Questions??</a:t>
            </a:r>
          </a:p>
        </p:txBody>
      </p:sp>
    </p:spTree>
    <p:extLst>
      <p:ext uri="{BB962C8B-B14F-4D97-AF65-F5344CB8AC3E}">
        <p14:creationId xmlns:p14="http://schemas.microsoft.com/office/powerpoint/2010/main" val="384660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9CC8-EF2A-4151-A2D7-47392A22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Scope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7305-428D-49E3-97C8-E1D30C446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278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cs typeface="Calibri"/>
              </a:rPr>
              <a:t>Introduction-recap </a:t>
            </a:r>
          </a:p>
          <a:p>
            <a:r>
              <a:rPr lang="en-GB">
                <a:cs typeface="Calibri"/>
              </a:rPr>
              <a:t>Project goals</a:t>
            </a:r>
          </a:p>
          <a:p>
            <a:r>
              <a:rPr lang="en-GB">
                <a:cs typeface="Calibri"/>
              </a:rPr>
              <a:t>Feedback from PDR</a:t>
            </a:r>
          </a:p>
          <a:p>
            <a:r>
              <a:rPr lang="en-GB">
                <a:cs typeface="Calibri"/>
              </a:rPr>
              <a:t>Design with justification</a:t>
            </a:r>
          </a:p>
          <a:p>
            <a:r>
              <a:rPr lang="en-GB">
                <a:cs typeface="Calibri"/>
              </a:rPr>
              <a:t>Simulation</a:t>
            </a:r>
          </a:p>
          <a:p>
            <a:r>
              <a:rPr lang="en-GB">
                <a:cs typeface="Calibri"/>
              </a:rPr>
              <a:t>Gantt Chart so far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Hold all questions until the end</a:t>
            </a:r>
          </a:p>
          <a:p>
            <a:pPr marL="0" indent="0">
              <a:buNone/>
            </a:pP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5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9CC8-EF2A-4151-A2D7-47392A22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Mission Statement</a:t>
            </a:r>
            <a:endParaRPr lang="en-GB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7305-428D-49E3-97C8-E1D30C446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>
                <a:cs typeface="Calibri" panose="020F0502020204030204"/>
              </a:rPr>
              <a:t>"Traybot is to be used for logistical purposes including delivery of food or medical supplies to patients suffering from infectious diseases in order to reduce the risk to Doctors/nurses as well as freeing valuable time allowing the hospital staff to conduct more important tasks. The </a:t>
            </a:r>
            <a:r>
              <a:rPr lang="en-GB" err="1">
                <a:cs typeface="Calibri" panose="020F0502020204030204"/>
              </a:rPr>
              <a:t>Traybot</a:t>
            </a:r>
            <a:r>
              <a:rPr lang="en-GB">
                <a:cs typeface="Calibri" panose="020F0502020204030204"/>
              </a:rPr>
              <a:t> should be easy to sanitise as well as create a healthy Robot-Patient and Robot-Hospital relationship."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9CC8-EF2A-4151-A2D7-47392A22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The Main goals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7305-428D-49E3-97C8-E1D30C446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GB" sz="2400">
                <a:cs typeface="Calibri"/>
              </a:rPr>
              <a:t>Create a Mechanism for the Robot to vertically in order to reach various tray heights -</a:t>
            </a:r>
            <a:r>
              <a:rPr lang="en-GB" sz="2400">
                <a:solidFill>
                  <a:srgbClr val="00B0F0"/>
                </a:solidFill>
                <a:cs typeface="Calibri"/>
              </a:rPr>
              <a:t> Linear actuators.</a:t>
            </a:r>
            <a:endParaRPr lang="en-US" sz="2400">
              <a:solidFill>
                <a:srgbClr val="00B0F0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GB" sz="2400">
                <a:cs typeface="Calibri"/>
              </a:rPr>
              <a:t>Create a tray mechanism which can retrieve as well as dispense trays – </a:t>
            </a:r>
            <a:r>
              <a:rPr lang="en-GB" sz="2400">
                <a:solidFill>
                  <a:srgbClr val="00B0F0"/>
                </a:solidFill>
                <a:cs typeface="Calibri"/>
              </a:rPr>
              <a:t>unique tray mechanism.</a:t>
            </a:r>
          </a:p>
          <a:p>
            <a:pPr marL="514350" indent="-514350">
              <a:buAutoNum type="arabicPeriod"/>
            </a:pPr>
            <a:r>
              <a:rPr lang="en-GB" sz="2400">
                <a:solidFill>
                  <a:srgbClr val="000000"/>
                </a:solidFill>
                <a:cs typeface="Calibri"/>
              </a:rPr>
              <a:t>Create a Wheelbase which can cope with smooth floor surface, which will allow the robot to be as agile as possible- </a:t>
            </a:r>
            <a:r>
              <a:rPr lang="en-GB" sz="2400">
                <a:solidFill>
                  <a:srgbClr val="00B0F0"/>
                </a:solidFill>
                <a:cs typeface="Calibri"/>
              </a:rPr>
              <a:t>Two differential drive wheels + two caster wheels</a:t>
            </a:r>
          </a:p>
          <a:p>
            <a:pPr marL="514350" indent="-514350">
              <a:buAutoNum type="arabicPeriod"/>
            </a:pPr>
            <a:r>
              <a:rPr lang="en-GB" sz="2400">
                <a:cs typeface="Calibri"/>
              </a:rPr>
              <a:t>Create a simple air filtration system- </a:t>
            </a:r>
            <a:r>
              <a:rPr lang="en-GB" sz="2400">
                <a:solidFill>
                  <a:srgbClr val="00B0F0"/>
                </a:solidFill>
                <a:cs typeface="Calibri"/>
              </a:rPr>
              <a:t>V6 air filter and two fans along with UVC light.</a:t>
            </a:r>
          </a:p>
          <a:p>
            <a:pPr marL="0" indent="0">
              <a:buNone/>
            </a:pPr>
            <a:endParaRPr lang="en-GB" sz="2400">
              <a:cs typeface="Calibri"/>
            </a:endParaRPr>
          </a:p>
          <a:p>
            <a:pPr marL="0" indent="0">
              <a:buNone/>
            </a:pP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75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9CC8-EF2A-4151-A2D7-47392A22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PDR feedback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7305-428D-49E3-97C8-E1D30C446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>
                <a:cs typeface="Calibri" panose="020F0502020204030204"/>
              </a:rPr>
              <a:t>Breaking issue for wheelbase</a:t>
            </a:r>
          </a:p>
          <a:p>
            <a:r>
              <a:rPr lang="en-GB" sz="2400">
                <a:cs typeface="Calibri" panose="020F0502020204030204"/>
              </a:rPr>
              <a:t>Tray mechanism</a:t>
            </a:r>
          </a:p>
          <a:p>
            <a:r>
              <a:rPr lang="en-GB" sz="2400">
                <a:cs typeface="Calibri" panose="020F0502020204030204"/>
              </a:rPr>
              <a:t>Finishing touches-add rails, vent covers etc...</a:t>
            </a:r>
          </a:p>
          <a:p>
            <a:endParaRPr lang="en-GB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365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4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C0B2A-144B-4093-813F-03AF001F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Design </a:t>
            </a: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floor, tiled&#10;&#10;Description automatically generated">
            <a:extLst>
              <a:ext uri="{FF2B5EF4-FFF2-40B4-BE49-F238E27FC236}">
                <a16:creationId xmlns:a16="http://schemas.microsoft.com/office/drawing/2014/main" id="{2D8226B6-F553-4CB1-A126-95092F24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269" y="1156959"/>
            <a:ext cx="2648372" cy="2343809"/>
          </a:xfrm>
          <a:prstGeom prst="rect">
            <a:avLst/>
          </a:prstGeom>
        </p:spPr>
      </p:pic>
      <p:cxnSp>
        <p:nvCxnSpPr>
          <p:cNvPr id="18" name="Straight Connector 20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847EEBF3-A04B-4FBA-BAFD-3FA0D6FC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1261209"/>
            <a:ext cx="2743200" cy="2248875"/>
          </a:xfrm>
          <a:prstGeom prst="rect">
            <a:avLst/>
          </a:prstGeom>
        </p:spPr>
      </p:pic>
      <p:pic>
        <p:nvPicPr>
          <p:cNvPr id="4" name="Picture 8" descr="Diagram&#10;&#10;Description automatically generated">
            <a:extLst>
              <a:ext uri="{FF2B5EF4-FFF2-40B4-BE49-F238E27FC236}">
                <a16:creationId xmlns:a16="http://schemas.microsoft.com/office/drawing/2014/main" id="{49BB07F3-DB1C-413C-95F9-447263DA4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861083"/>
            <a:ext cx="2743200" cy="2646634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15DF1310-8701-4426-B2BF-259E4437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896841"/>
            <a:ext cx="2743200" cy="28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9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4666-954D-409F-9198-09D8708AE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81462" cy="1325563"/>
          </a:xfrm>
        </p:spPr>
        <p:txBody>
          <a:bodyPr/>
          <a:lstStyle/>
          <a:p>
            <a:r>
              <a:rPr lang="en-US"/>
              <a:t>Mobile base 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8860B-1395-4ED5-BE37-256C8625D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9411"/>
            <a:ext cx="4892420" cy="39513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B6ADC-D9D4-4A83-8839-76DD05960653}"/>
              </a:ext>
            </a:extLst>
          </p:cNvPr>
          <p:cNvSpPr txBox="1"/>
          <p:nvPr/>
        </p:nvSpPr>
        <p:spPr>
          <a:xfrm>
            <a:off x="5759043" y="1690688"/>
            <a:ext cx="5830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Functional components affordable and widely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Removable outer panels allow easy access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Quadrature encoders provide ~0.68mm positioning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&gt;106 N force per driven wheel </a:t>
            </a:r>
            <a:endParaRPr lang="en-GB"/>
          </a:p>
        </p:txBody>
      </p:sp>
      <p:pic>
        <p:nvPicPr>
          <p:cNvPr id="3" name="Picture 3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D28120D2-E109-40DD-8186-846822320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10" t="3910" r="22338" b="3497"/>
          <a:stretch/>
        </p:blipFill>
        <p:spPr>
          <a:xfrm>
            <a:off x="6279597" y="2891017"/>
            <a:ext cx="2797292" cy="28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07063-0474-4FAB-8890-03ECACD403D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2459" t="13165" r="60947" b="7289"/>
          <a:stretch/>
        </p:blipFill>
        <p:spPr>
          <a:xfrm>
            <a:off x="3235552" y="1267661"/>
            <a:ext cx="5353050" cy="4503275"/>
          </a:xfrm>
        </p:spPr>
      </p:pic>
    </p:spTree>
    <p:extLst>
      <p:ext uri="{BB962C8B-B14F-4D97-AF65-F5344CB8AC3E}">
        <p14:creationId xmlns:p14="http://schemas.microsoft.com/office/powerpoint/2010/main" val="141432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4B1E-DF31-4AD5-897D-059005B6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Failsafe breaking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2F255-6E0A-4AFE-892F-26FB23C74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3" y="1690688"/>
            <a:ext cx="3663021" cy="22269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5E31F-3B63-4FB9-9CFA-B12E87911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45" y="1690688"/>
            <a:ext cx="3654272" cy="2226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30979-FD9F-4F07-9DB0-5C1F6C378A76}"/>
              </a:ext>
            </a:extLst>
          </p:cNvPr>
          <p:cNvSpPr txBox="1"/>
          <p:nvPr/>
        </p:nvSpPr>
        <p:spPr>
          <a:xfrm>
            <a:off x="931843" y="3993160"/>
            <a:ext cx="7213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Sprung braking bar applies friction directly to tyres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 manually, powerful actuators are not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Locking pin releases upon interruption of power, or software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System unaffected by belt/pulley failure  </a:t>
            </a:r>
          </a:p>
        </p:txBody>
      </p:sp>
    </p:spTree>
    <p:extLst>
      <p:ext uri="{BB962C8B-B14F-4D97-AF65-F5344CB8AC3E}">
        <p14:creationId xmlns:p14="http://schemas.microsoft.com/office/powerpoint/2010/main" val="306785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67F3836609B24D81484ADA9DA8063D" ma:contentTypeVersion="7" ma:contentTypeDescription="Create a new document." ma:contentTypeScope="" ma:versionID="605a04f32f81575ec295016591693984">
  <xsd:schema xmlns:xsd="http://www.w3.org/2001/XMLSchema" xmlns:xs="http://www.w3.org/2001/XMLSchema" xmlns:p="http://schemas.microsoft.com/office/2006/metadata/properties" xmlns:ns2="4e33318f-6ead-401e-87d2-92308653b262" targetNamespace="http://schemas.microsoft.com/office/2006/metadata/properties" ma:root="true" ma:fieldsID="5d2e9e61962ef38bafc2c30fd2a50d92" ns2:_="">
    <xsd:import namespace="4e33318f-6ead-401e-87d2-92308653b2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33318f-6ead-401e-87d2-92308653b2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ABC339-6179-4EB4-9565-CFE410CCB0B1}">
  <ds:schemaRefs>
    <ds:schemaRef ds:uri="4e33318f-6ead-401e-87d2-92308653b26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7E2B51-039C-46F7-B95C-C897FCB864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FBF398-9FC1-43C9-BA62-8BA87ECD3C42}">
  <ds:schemaRefs>
    <ds:schemaRef ds:uri="4e33318f-6ead-401e-87d2-92308653b2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Critical Design Review: Traybot</vt:lpstr>
      <vt:lpstr>Scope</vt:lpstr>
      <vt:lpstr>Mission Statement</vt:lpstr>
      <vt:lpstr>The Main goals</vt:lpstr>
      <vt:lpstr>PDR feedback</vt:lpstr>
      <vt:lpstr>Design </vt:lpstr>
      <vt:lpstr>Mobile base </vt:lpstr>
      <vt:lpstr>PowerPoint Presentation</vt:lpstr>
      <vt:lpstr>Failsafe breaking</vt:lpstr>
      <vt:lpstr>FEA</vt:lpstr>
      <vt:lpstr>Simulation</vt:lpstr>
      <vt:lpstr>Fail safes and other safety issues.</vt:lpstr>
      <vt:lpstr>Cost and materials </vt:lpstr>
      <vt:lpstr>Gantt Char </vt:lpstr>
      <vt:lpstr>Thank you for listening. 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2021-04-06T16:09:22Z</dcterms:created>
  <dcterms:modified xsi:type="dcterms:W3CDTF">2021-04-22T14:59:30Z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0x010100EC67F3836609B24D81484ADA9DA8063D</vt:lpwstr>
  </property>
</Properties>
</file>